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9" r:id="rId4"/>
    <p:sldMasterId id="2147483698" r:id="rId5"/>
    <p:sldMasterId id="2147483707" r:id="rId6"/>
    <p:sldMasterId id="2147483729" r:id="rId7"/>
    <p:sldMasterId id="2147483738" r:id="rId8"/>
  </p:sldMasterIdLst>
  <p:notesMasterIdLst>
    <p:notesMasterId r:id="rId23"/>
  </p:notesMasterIdLst>
  <p:handoutMasterIdLst>
    <p:handoutMasterId r:id="rId24"/>
  </p:handoutMasterIdLst>
  <p:sldIdLst>
    <p:sldId id="967" r:id="rId9"/>
    <p:sldId id="256" r:id="rId10"/>
    <p:sldId id="257" r:id="rId11"/>
    <p:sldId id="258" r:id="rId12"/>
    <p:sldId id="1235" r:id="rId13"/>
    <p:sldId id="1247" r:id="rId14"/>
    <p:sldId id="1232" r:id="rId15"/>
    <p:sldId id="260" r:id="rId16"/>
    <p:sldId id="1249" r:id="rId17"/>
    <p:sldId id="1252" r:id="rId18"/>
    <p:sldId id="1253" r:id="rId19"/>
    <p:sldId id="263" r:id="rId20"/>
    <p:sldId id="1254" r:id="rId21"/>
    <p:sldId id="1255" r:id="rId22"/>
  </p:sldIdLst>
  <p:sldSz cx="12192000" cy="6858000"/>
  <p:notesSz cx="6858000" cy="91440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09E"/>
    <a:srgbClr val="FFFFFF"/>
    <a:srgbClr val="FAF9F6"/>
    <a:srgbClr val="01448C"/>
    <a:srgbClr val="0D4788"/>
    <a:srgbClr val="BCD024"/>
    <a:srgbClr val="43B7B0"/>
    <a:srgbClr val="EBEBEB"/>
    <a:srgbClr val="E6E6E6"/>
    <a:srgbClr val="4D4D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B7E96E-A72C-4D07-A13B-2AFAB639D8D1}" v="209" dt="2026-05-01T14:22:39.2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375" autoAdjust="0"/>
  </p:normalViewPr>
  <p:slideViewPr>
    <p:cSldViewPr snapToGrid="0">
      <p:cViewPr varScale="1">
        <p:scale>
          <a:sx n="45" d="100"/>
          <a:sy n="45" d="100"/>
        </p:scale>
        <p:origin x="72" y="460"/>
      </p:cViewPr>
      <p:guideLst/>
    </p:cSldViewPr>
  </p:slideViewPr>
  <p:outlineViewPr>
    <p:cViewPr>
      <p:scale>
        <a:sx n="33" d="100"/>
        <a:sy n="33" d="100"/>
      </p:scale>
      <p:origin x="0" y="-4656"/>
    </p:cViewPr>
  </p:outlineViewPr>
  <p:notesTextViewPr>
    <p:cViewPr>
      <p:scale>
        <a:sx n="1" d="1"/>
        <a:sy n="1" d="1"/>
      </p:scale>
      <p:origin x="0" y="0"/>
    </p:cViewPr>
  </p:notesTextViewPr>
  <p:sorterViewPr>
    <p:cViewPr>
      <p:scale>
        <a:sx n="100" d="100"/>
        <a:sy n="100" d="100"/>
      </p:scale>
      <p:origin x="0" y="-2444"/>
    </p:cViewPr>
  </p:sorterViewPr>
  <p:notesViewPr>
    <p:cSldViewPr snapToGrid="0">
      <p:cViewPr>
        <p:scale>
          <a:sx n="1" d="2"/>
          <a:sy n="1" d="2"/>
        </p:scale>
        <p:origin x="2708"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tizia Jaccheri" userId="ef6e6629-5696-4b73-9c58-cc1626fa11ad" providerId="ADAL" clId="{2739C353-D2BA-4220-B1A3-5E9E5225EE80}"/>
    <pc:docChg chg="undo custSel addSld delSld modSld">
      <pc:chgData name="Letizia Jaccheri" userId="ef6e6629-5696-4b73-9c58-cc1626fa11ad" providerId="ADAL" clId="{2739C353-D2BA-4220-B1A3-5E9E5225EE80}" dt="2026-05-01T14:22:39.284" v="231" actId="1076"/>
      <pc:docMkLst>
        <pc:docMk/>
      </pc:docMkLst>
      <pc:sldChg chg="add">
        <pc:chgData name="Letizia Jaccheri" userId="ef6e6629-5696-4b73-9c58-cc1626fa11ad" providerId="ADAL" clId="{2739C353-D2BA-4220-B1A3-5E9E5225EE80}" dt="2026-05-01T11:15:45.464" v="2"/>
        <pc:sldMkLst>
          <pc:docMk/>
          <pc:sldMk cId="4251210377" sldId="256"/>
        </pc:sldMkLst>
      </pc:sldChg>
      <pc:sldChg chg="modSp add mod">
        <pc:chgData name="Letizia Jaccheri" userId="ef6e6629-5696-4b73-9c58-cc1626fa11ad" providerId="ADAL" clId="{2739C353-D2BA-4220-B1A3-5E9E5225EE80}" dt="2026-05-01T11:15:45.546" v="3" actId="27636"/>
        <pc:sldMkLst>
          <pc:docMk/>
          <pc:sldMk cId="1088067870" sldId="257"/>
        </pc:sldMkLst>
        <pc:spChg chg="mod">
          <ac:chgData name="Letizia Jaccheri" userId="ef6e6629-5696-4b73-9c58-cc1626fa11ad" providerId="ADAL" clId="{2739C353-D2BA-4220-B1A3-5E9E5225EE80}" dt="2026-05-01T11:15:45.546" v="3" actId="27636"/>
          <ac:spMkLst>
            <pc:docMk/>
            <pc:sldMk cId="1088067870" sldId="257"/>
            <ac:spMk id="2051" creationId="{885633AB-B813-F06D-220E-4F980C9E0588}"/>
          </ac:spMkLst>
        </pc:spChg>
      </pc:sldChg>
      <pc:sldChg chg="modSp add mod">
        <pc:chgData name="Letizia Jaccheri" userId="ef6e6629-5696-4b73-9c58-cc1626fa11ad" providerId="ADAL" clId="{2739C353-D2BA-4220-B1A3-5E9E5225EE80}" dt="2026-05-01T11:15:45.563" v="4" actId="27636"/>
        <pc:sldMkLst>
          <pc:docMk/>
          <pc:sldMk cId="0" sldId="258"/>
        </pc:sldMkLst>
        <pc:spChg chg="mod">
          <ac:chgData name="Letizia Jaccheri" userId="ef6e6629-5696-4b73-9c58-cc1626fa11ad" providerId="ADAL" clId="{2739C353-D2BA-4220-B1A3-5E9E5225EE80}" dt="2026-05-01T11:15:45.563" v="4" actId="27636"/>
          <ac:spMkLst>
            <pc:docMk/>
            <pc:sldMk cId="0" sldId="258"/>
            <ac:spMk id="137" creationId="{00000000-0000-0000-0000-000000000000}"/>
          </ac:spMkLst>
        </pc:spChg>
      </pc:sldChg>
      <pc:sldChg chg="delSp add setBg delDesignElem">
        <pc:chgData name="Letizia Jaccheri" userId="ef6e6629-5696-4b73-9c58-cc1626fa11ad" providerId="ADAL" clId="{2739C353-D2BA-4220-B1A3-5E9E5225EE80}" dt="2026-05-01T11:15:45.464" v="2"/>
        <pc:sldMkLst>
          <pc:docMk/>
          <pc:sldMk cId="1379201350" sldId="260"/>
        </pc:sldMkLst>
        <pc:spChg chg="del">
          <ac:chgData name="Letizia Jaccheri" userId="ef6e6629-5696-4b73-9c58-cc1626fa11ad" providerId="ADAL" clId="{2739C353-D2BA-4220-B1A3-5E9E5225EE80}" dt="2026-05-01T11:15:45.464" v="2"/>
          <ac:spMkLst>
            <pc:docMk/>
            <pc:sldMk cId="1379201350" sldId="260"/>
            <ac:spMk id="3101" creationId="{71A784BF-09DB-448D-99FC-B49DFC6605D5}"/>
          </ac:spMkLst>
        </pc:spChg>
        <pc:spChg chg="del">
          <ac:chgData name="Letizia Jaccheri" userId="ef6e6629-5696-4b73-9c58-cc1626fa11ad" providerId="ADAL" clId="{2739C353-D2BA-4220-B1A3-5E9E5225EE80}" dt="2026-05-01T11:15:45.464" v="2"/>
          <ac:spMkLst>
            <pc:docMk/>
            <pc:sldMk cId="1379201350" sldId="260"/>
            <ac:spMk id="3103" creationId="{917859B3-4C91-478D-929D-BB6433F90849}"/>
          </ac:spMkLst>
        </pc:spChg>
        <pc:spChg chg="del">
          <ac:chgData name="Letizia Jaccheri" userId="ef6e6629-5696-4b73-9c58-cc1626fa11ad" providerId="ADAL" clId="{2739C353-D2BA-4220-B1A3-5E9E5225EE80}" dt="2026-05-01T11:15:45.464" v="2"/>
          <ac:spMkLst>
            <pc:docMk/>
            <pc:sldMk cId="1379201350" sldId="260"/>
            <ac:spMk id="3105" creationId="{6283FBD2-A663-469F-855C-06D86E3C1161}"/>
          </ac:spMkLst>
        </pc:spChg>
        <pc:spChg chg="del">
          <ac:chgData name="Letizia Jaccheri" userId="ef6e6629-5696-4b73-9c58-cc1626fa11ad" providerId="ADAL" clId="{2739C353-D2BA-4220-B1A3-5E9E5225EE80}" dt="2026-05-01T11:15:45.464" v="2"/>
          <ac:spMkLst>
            <pc:docMk/>
            <pc:sldMk cId="1379201350" sldId="260"/>
            <ac:spMk id="3107" creationId="{8A1279FC-7441-4E55-B082-2774E6316482}"/>
          </ac:spMkLst>
        </pc:spChg>
      </pc:sldChg>
      <pc:sldChg chg="addSp delSp modSp add">
        <pc:chgData name="Letizia Jaccheri" userId="ef6e6629-5696-4b73-9c58-cc1626fa11ad" providerId="ADAL" clId="{2739C353-D2BA-4220-B1A3-5E9E5225EE80}" dt="2026-05-01T11:33:51.832" v="187" actId="478"/>
        <pc:sldMkLst>
          <pc:docMk/>
          <pc:sldMk cId="0" sldId="263"/>
        </pc:sldMkLst>
        <pc:spChg chg="add mod">
          <ac:chgData name="Letizia Jaccheri" userId="ef6e6629-5696-4b73-9c58-cc1626fa11ad" providerId="ADAL" clId="{2739C353-D2BA-4220-B1A3-5E9E5225EE80}" dt="2026-05-01T11:33:41.093" v="185"/>
          <ac:spMkLst>
            <pc:docMk/>
            <pc:sldMk cId="0" sldId="263"/>
            <ac:spMk id="2" creationId="{E93DA70C-DDEA-638E-851E-BA24A1048121}"/>
          </ac:spMkLst>
        </pc:spChg>
        <pc:spChg chg="add mod">
          <ac:chgData name="Letizia Jaccheri" userId="ef6e6629-5696-4b73-9c58-cc1626fa11ad" providerId="ADAL" clId="{2739C353-D2BA-4220-B1A3-5E9E5225EE80}" dt="2026-05-01T11:33:51.832" v="187" actId="478"/>
          <ac:spMkLst>
            <pc:docMk/>
            <pc:sldMk cId="0" sldId="263"/>
            <ac:spMk id="3" creationId="{FBCE869B-3FB6-99A9-8757-23FB025D7DB6}"/>
          </ac:spMkLst>
        </pc:spChg>
        <pc:spChg chg="del mod">
          <ac:chgData name="Letizia Jaccheri" userId="ef6e6629-5696-4b73-9c58-cc1626fa11ad" providerId="ADAL" clId="{2739C353-D2BA-4220-B1A3-5E9E5225EE80}" dt="2026-05-01T11:33:51.832" v="187" actId="478"/>
          <ac:spMkLst>
            <pc:docMk/>
            <pc:sldMk cId="0" sldId="263"/>
            <ac:spMk id="149" creationId="{00000000-0000-0000-0000-000000000000}"/>
          </ac:spMkLst>
        </pc:spChg>
        <pc:picChg chg="mod">
          <ac:chgData name="Letizia Jaccheri" userId="ef6e6629-5696-4b73-9c58-cc1626fa11ad" providerId="ADAL" clId="{2739C353-D2BA-4220-B1A3-5E9E5225EE80}" dt="2026-05-01T11:26:44.040" v="100" actId="1076"/>
          <ac:picMkLst>
            <pc:docMk/>
            <pc:sldMk cId="0" sldId="263"/>
            <ac:picMk id="1026" creationId="{69C0FEF5-5E85-9A10-C6BA-3C314F37B181}"/>
          </ac:picMkLst>
        </pc:picChg>
      </pc:sldChg>
      <pc:sldChg chg="del">
        <pc:chgData name="Letizia Jaccheri" userId="ef6e6629-5696-4b73-9c58-cc1626fa11ad" providerId="ADAL" clId="{2739C353-D2BA-4220-B1A3-5E9E5225EE80}" dt="2026-05-01T11:15:56.402" v="7" actId="47"/>
        <pc:sldMkLst>
          <pc:docMk/>
          <pc:sldMk cId="3959173290" sldId="302"/>
        </pc:sldMkLst>
      </pc:sldChg>
      <pc:sldChg chg="del">
        <pc:chgData name="Letizia Jaccheri" userId="ef6e6629-5696-4b73-9c58-cc1626fa11ad" providerId="ADAL" clId="{2739C353-D2BA-4220-B1A3-5E9E5225EE80}" dt="2026-05-01T11:15:56.402" v="7" actId="47"/>
        <pc:sldMkLst>
          <pc:docMk/>
          <pc:sldMk cId="4164762486" sldId="303"/>
        </pc:sldMkLst>
      </pc:sldChg>
      <pc:sldChg chg="del">
        <pc:chgData name="Letizia Jaccheri" userId="ef6e6629-5696-4b73-9c58-cc1626fa11ad" providerId="ADAL" clId="{2739C353-D2BA-4220-B1A3-5E9E5225EE80}" dt="2026-05-01T11:15:56.402" v="7" actId="47"/>
        <pc:sldMkLst>
          <pc:docMk/>
          <pc:sldMk cId="1846596928" sldId="313"/>
        </pc:sldMkLst>
      </pc:sldChg>
      <pc:sldChg chg="del">
        <pc:chgData name="Letizia Jaccheri" userId="ef6e6629-5696-4b73-9c58-cc1626fa11ad" providerId="ADAL" clId="{2739C353-D2BA-4220-B1A3-5E9E5225EE80}" dt="2026-05-01T11:15:56.402" v="7" actId="47"/>
        <pc:sldMkLst>
          <pc:docMk/>
          <pc:sldMk cId="1554432099" sldId="314"/>
        </pc:sldMkLst>
      </pc:sldChg>
      <pc:sldChg chg="delSp add setBg delDesignElem">
        <pc:chgData name="Letizia Jaccheri" userId="ef6e6629-5696-4b73-9c58-cc1626fa11ad" providerId="ADAL" clId="{2739C353-D2BA-4220-B1A3-5E9E5225EE80}" dt="2026-05-01T11:16:02.296" v="8" actId="478"/>
        <pc:sldMkLst>
          <pc:docMk/>
          <pc:sldMk cId="4074499548" sldId="967"/>
        </pc:sldMkLst>
        <pc:spChg chg="del">
          <ac:chgData name="Letizia Jaccheri" userId="ef6e6629-5696-4b73-9c58-cc1626fa11ad" providerId="ADAL" clId="{2739C353-D2BA-4220-B1A3-5E9E5225EE80}" dt="2026-05-01T11:15:45.464" v="2"/>
          <ac:spMkLst>
            <pc:docMk/>
            <pc:sldMk cId="4074499548" sldId="967"/>
            <ac:spMk id="22" creationId="{201C88F9-E440-45DE-A776-9609EB590BF5}"/>
          </ac:spMkLst>
        </pc:spChg>
        <pc:picChg chg="del">
          <ac:chgData name="Letizia Jaccheri" userId="ef6e6629-5696-4b73-9c58-cc1626fa11ad" providerId="ADAL" clId="{2739C353-D2BA-4220-B1A3-5E9E5225EE80}" dt="2026-05-01T11:16:02.296" v="8" actId="478"/>
          <ac:picMkLst>
            <pc:docMk/>
            <pc:sldMk cId="4074499548" sldId="967"/>
            <ac:picMk id="5" creationId="{B6CF0DEC-4942-6370-25CE-75DB54386A76}"/>
          </ac:picMkLst>
        </pc:picChg>
      </pc:sldChg>
      <pc:sldChg chg="add">
        <pc:chgData name="Letizia Jaccheri" userId="ef6e6629-5696-4b73-9c58-cc1626fa11ad" providerId="ADAL" clId="{2739C353-D2BA-4220-B1A3-5E9E5225EE80}" dt="2026-05-01T11:15:45.464" v="2"/>
        <pc:sldMkLst>
          <pc:docMk/>
          <pc:sldMk cId="1245828976" sldId="1232"/>
        </pc:sldMkLst>
      </pc:sldChg>
      <pc:sldChg chg="addSp delSp modSp add mod setBg">
        <pc:chgData name="Letizia Jaccheri" userId="ef6e6629-5696-4b73-9c58-cc1626fa11ad" providerId="ADAL" clId="{2739C353-D2BA-4220-B1A3-5E9E5225EE80}" dt="2026-05-01T11:19:07.334" v="24" actId="1076"/>
        <pc:sldMkLst>
          <pc:docMk/>
          <pc:sldMk cId="1777481513" sldId="1235"/>
        </pc:sldMkLst>
        <pc:spChg chg="mod">
          <ac:chgData name="Letizia Jaccheri" userId="ef6e6629-5696-4b73-9c58-cc1626fa11ad" providerId="ADAL" clId="{2739C353-D2BA-4220-B1A3-5E9E5225EE80}" dt="2026-05-01T11:15:45.563" v="5" actId="27636"/>
          <ac:spMkLst>
            <pc:docMk/>
            <pc:sldMk cId="1777481513" sldId="1235"/>
            <ac:spMk id="3" creationId="{DCAA11DC-F238-955D-0651-D3C060A4D452}"/>
          </ac:spMkLst>
        </pc:spChg>
        <pc:spChg chg="add mod">
          <ac:chgData name="Letizia Jaccheri" userId="ef6e6629-5696-4b73-9c58-cc1626fa11ad" providerId="ADAL" clId="{2739C353-D2BA-4220-B1A3-5E9E5225EE80}" dt="2026-05-01T11:19:07.334" v="24" actId="1076"/>
          <ac:spMkLst>
            <pc:docMk/>
            <pc:sldMk cId="1777481513" sldId="1235"/>
            <ac:spMk id="4" creationId="{3CEF0617-8036-6D77-0827-570D5B3CF84F}"/>
          </ac:spMkLst>
        </pc:spChg>
        <pc:spChg chg="del mod">
          <ac:chgData name="Letizia Jaccheri" userId="ef6e6629-5696-4b73-9c58-cc1626fa11ad" providerId="ADAL" clId="{2739C353-D2BA-4220-B1A3-5E9E5225EE80}" dt="2026-05-01T11:17:55.681" v="14"/>
          <ac:spMkLst>
            <pc:docMk/>
            <pc:sldMk cId="1777481513" sldId="1235"/>
            <ac:spMk id="6" creationId="{EDF1A2B5-09B5-559A-982A-D2F8DA2DCC80}"/>
          </ac:spMkLst>
        </pc:spChg>
        <pc:picChg chg="add mod">
          <ac:chgData name="Letizia Jaccheri" userId="ef6e6629-5696-4b73-9c58-cc1626fa11ad" providerId="ADAL" clId="{2739C353-D2BA-4220-B1A3-5E9E5225EE80}" dt="2026-05-01T11:17:55.681" v="14"/>
          <ac:picMkLst>
            <pc:docMk/>
            <pc:sldMk cId="1777481513" sldId="1235"/>
            <ac:picMk id="7" creationId="{CC482130-44EA-EDC0-C48B-A0C68FE41254}"/>
          </ac:picMkLst>
        </pc:picChg>
        <pc:picChg chg="add mod">
          <ac:chgData name="Letizia Jaccheri" userId="ef6e6629-5696-4b73-9c58-cc1626fa11ad" providerId="ADAL" clId="{2739C353-D2BA-4220-B1A3-5E9E5225EE80}" dt="2026-05-01T11:19:00.397" v="22" actId="1076"/>
          <ac:picMkLst>
            <pc:docMk/>
            <pc:sldMk cId="1777481513" sldId="1235"/>
            <ac:picMk id="9" creationId="{561B2B6A-0364-A1A7-6544-CFA25CC765FF}"/>
          </ac:picMkLst>
        </pc:picChg>
      </pc:sldChg>
      <pc:sldChg chg="add">
        <pc:chgData name="Letizia Jaccheri" userId="ef6e6629-5696-4b73-9c58-cc1626fa11ad" providerId="ADAL" clId="{2739C353-D2BA-4220-B1A3-5E9E5225EE80}" dt="2026-05-01T11:15:45.464" v="2"/>
        <pc:sldMkLst>
          <pc:docMk/>
          <pc:sldMk cId="2115998149" sldId="1247"/>
        </pc:sldMkLst>
      </pc:sldChg>
      <pc:sldChg chg="addSp delSp modSp add del">
        <pc:chgData name="Letizia Jaccheri" userId="ef6e6629-5696-4b73-9c58-cc1626fa11ad" providerId="ADAL" clId="{2739C353-D2BA-4220-B1A3-5E9E5225EE80}" dt="2026-05-01T11:21:17.078" v="37" actId="47"/>
        <pc:sldMkLst>
          <pc:docMk/>
          <pc:sldMk cId="2499226695" sldId="1248"/>
        </pc:sldMkLst>
        <pc:spChg chg="add mod">
          <ac:chgData name="Letizia Jaccheri" userId="ef6e6629-5696-4b73-9c58-cc1626fa11ad" providerId="ADAL" clId="{2739C353-D2BA-4220-B1A3-5E9E5225EE80}" dt="2026-05-01T11:20:15.402" v="34"/>
          <ac:spMkLst>
            <pc:docMk/>
            <pc:sldMk cId="2499226695" sldId="1248"/>
            <ac:spMk id="2" creationId="{90813084-52BE-C4AA-A164-ECB7AD7FFD55}"/>
          </ac:spMkLst>
        </pc:spChg>
        <pc:spChg chg="del mod">
          <ac:chgData name="Letizia Jaccheri" userId="ef6e6629-5696-4b73-9c58-cc1626fa11ad" providerId="ADAL" clId="{2739C353-D2BA-4220-B1A3-5E9E5225EE80}" dt="2026-05-01T11:20:07.801" v="31" actId="21"/>
          <ac:spMkLst>
            <pc:docMk/>
            <pc:sldMk cId="2499226695" sldId="1248"/>
            <ac:spMk id="4" creationId="{1F820C0F-0C12-068F-AFDF-F504588FD0B1}"/>
          </ac:spMkLst>
        </pc:spChg>
      </pc:sldChg>
      <pc:sldChg chg="addSp delSp modSp add del mod setBg">
        <pc:chgData name="Letizia Jaccheri" userId="ef6e6629-5696-4b73-9c58-cc1626fa11ad" providerId="ADAL" clId="{2739C353-D2BA-4220-B1A3-5E9E5225EE80}" dt="2026-05-01T11:35:25.139" v="202" actId="1076"/>
        <pc:sldMkLst>
          <pc:docMk/>
          <pc:sldMk cId="238357722" sldId="1249"/>
        </pc:sldMkLst>
        <pc:spChg chg="add mod">
          <ac:chgData name="Letizia Jaccheri" userId="ef6e6629-5696-4b73-9c58-cc1626fa11ad" providerId="ADAL" clId="{2739C353-D2BA-4220-B1A3-5E9E5225EE80}" dt="2026-05-01T11:35:25.139" v="202" actId="1076"/>
          <ac:spMkLst>
            <pc:docMk/>
            <pc:sldMk cId="238357722" sldId="1249"/>
            <ac:spMk id="2" creationId="{C70EEFF3-1750-6DFD-ECEB-88A9E7489D67}"/>
          </ac:spMkLst>
        </pc:spChg>
        <pc:spChg chg="add del mod">
          <ac:chgData name="Letizia Jaccheri" userId="ef6e6629-5696-4b73-9c58-cc1626fa11ad" providerId="ADAL" clId="{2739C353-D2BA-4220-B1A3-5E9E5225EE80}" dt="2026-05-01T11:34:40.850" v="191"/>
          <ac:spMkLst>
            <pc:docMk/>
            <pc:sldMk cId="238357722" sldId="1249"/>
            <ac:spMk id="4" creationId="{1F820C0F-0C12-068F-AFDF-F504588FD0B1}"/>
          </ac:spMkLst>
        </pc:spChg>
        <pc:spChg chg="mod">
          <ac:chgData name="Letizia Jaccheri" userId="ef6e6629-5696-4b73-9c58-cc1626fa11ad" providerId="ADAL" clId="{2739C353-D2BA-4220-B1A3-5E9E5225EE80}" dt="2026-05-01T11:35:03.862" v="198" actId="1076"/>
          <ac:spMkLst>
            <pc:docMk/>
            <pc:sldMk cId="238357722" sldId="1249"/>
            <ac:spMk id="7" creationId="{E3483E9E-F0D2-0D34-EED3-13FA7712C640}"/>
          </ac:spMkLst>
        </pc:spChg>
        <pc:grpChg chg="mod">
          <ac:chgData name="Letizia Jaccheri" userId="ef6e6629-5696-4b73-9c58-cc1626fa11ad" providerId="ADAL" clId="{2739C353-D2BA-4220-B1A3-5E9E5225EE80}" dt="2026-05-01T11:35:03.862" v="198" actId="1076"/>
          <ac:grpSpMkLst>
            <pc:docMk/>
            <pc:sldMk cId="238357722" sldId="1249"/>
            <ac:grpSpMk id="5" creationId="{CBE762CC-968E-58EE-F981-5FFEDAEBAE28}"/>
          </ac:grpSpMkLst>
        </pc:grpChg>
        <pc:picChg chg="mod">
          <ac:chgData name="Letizia Jaccheri" userId="ef6e6629-5696-4b73-9c58-cc1626fa11ad" providerId="ADAL" clId="{2739C353-D2BA-4220-B1A3-5E9E5225EE80}" dt="2026-05-01T11:35:05.534" v="199" actId="1076"/>
          <ac:picMkLst>
            <pc:docMk/>
            <pc:sldMk cId="238357722" sldId="1249"/>
            <ac:picMk id="3" creationId="{AFC88B15-650A-7453-ECF1-A2218B14F729}"/>
          </ac:picMkLst>
        </pc:picChg>
        <pc:picChg chg="mod">
          <ac:chgData name="Letizia Jaccheri" userId="ef6e6629-5696-4b73-9c58-cc1626fa11ad" providerId="ADAL" clId="{2739C353-D2BA-4220-B1A3-5E9E5225EE80}" dt="2026-05-01T11:35:03.862" v="198" actId="1076"/>
          <ac:picMkLst>
            <pc:docMk/>
            <pc:sldMk cId="238357722" sldId="1249"/>
            <ac:picMk id="6" creationId="{4AF46EC6-8BCE-AF2F-DAB6-F4D0F835E2C4}"/>
          </ac:picMkLst>
        </pc:picChg>
      </pc:sldChg>
      <pc:sldChg chg="modSp add del mod chgLayout">
        <pc:chgData name="Letizia Jaccheri" userId="ef6e6629-5696-4b73-9c58-cc1626fa11ad" providerId="ADAL" clId="{2739C353-D2BA-4220-B1A3-5E9E5225EE80}" dt="2026-05-01T11:23:31.335" v="63" actId="2696"/>
        <pc:sldMkLst>
          <pc:docMk/>
          <pc:sldMk cId="3525835626" sldId="1250"/>
        </pc:sldMkLst>
        <pc:spChg chg="mod ord">
          <ac:chgData name="Letizia Jaccheri" userId="ef6e6629-5696-4b73-9c58-cc1626fa11ad" providerId="ADAL" clId="{2739C353-D2BA-4220-B1A3-5E9E5225EE80}" dt="2026-05-01T11:22:12.339" v="38" actId="700"/>
          <ac:spMkLst>
            <pc:docMk/>
            <pc:sldMk cId="3525835626" sldId="1250"/>
            <ac:spMk id="5" creationId="{A8B5C1ED-3A4A-7ABF-0C4C-BFDB396752CA}"/>
          </ac:spMkLst>
        </pc:spChg>
        <pc:spChg chg="mod ord">
          <ac:chgData name="Letizia Jaccheri" userId="ef6e6629-5696-4b73-9c58-cc1626fa11ad" providerId="ADAL" clId="{2739C353-D2BA-4220-B1A3-5E9E5225EE80}" dt="2026-05-01T11:22:57.206" v="42"/>
          <ac:spMkLst>
            <pc:docMk/>
            <pc:sldMk cId="3525835626" sldId="1250"/>
            <ac:spMk id="9" creationId="{855B88F2-EE55-DFCF-7177-620DBD76B2CB}"/>
          </ac:spMkLst>
        </pc:spChg>
      </pc:sldChg>
      <pc:sldChg chg="modSp add del">
        <pc:chgData name="Letizia Jaccheri" userId="ef6e6629-5696-4b73-9c58-cc1626fa11ad" providerId="ADAL" clId="{2739C353-D2BA-4220-B1A3-5E9E5225EE80}" dt="2026-05-01T11:26:33.780" v="99" actId="2696"/>
        <pc:sldMkLst>
          <pc:docMk/>
          <pc:sldMk cId="2539147481" sldId="1251"/>
        </pc:sldMkLst>
        <pc:spChg chg="mod">
          <ac:chgData name="Letizia Jaccheri" userId="ef6e6629-5696-4b73-9c58-cc1626fa11ad" providerId="ADAL" clId="{2739C353-D2BA-4220-B1A3-5E9E5225EE80}" dt="2026-05-01T11:24:13.814" v="68"/>
          <ac:spMkLst>
            <pc:docMk/>
            <pc:sldMk cId="2539147481" sldId="1251"/>
            <ac:spMk id="6" creationId="{A995A475-678C-B501-5B1B-8CBBFF2A5D99}"/>
          </ac:spMkLst>
        </pc:spChg>
        <pc:spChg chg="mod">
          <ac:chgData name="Letizia Jaccheri" userId="ef6e6629-5696-4b73-9c58-cc1626fa11ad" providerId="ADAL" clId="{2739C353-D2BA-4220-B1A3-5E9E5225EE80}" dt="2026-05-01T11:24:44.478" v="75"/>
          <ac:spMkLst>
            <pc:docMk/>
            <pc:sldMk cId="2539147481" sldId="1251"/>
            <ac:spMk id="7" creationId="{05551B34-0F58-FE17-AECB-894CA3498490}"/>
          </ac:spMkLst>
        </pc:spChg>
      </pc:sldChg>
      <pc:sldChg chg="addSp delSp modSp new">
        <pc:chgData name="Letizia Jaccheri" userId="ef6e6629-5696-4b73-9c58-cc1626fa11ad" providerId="ADAL" clId="{2739C353-D2BA-4220-B1A3-5E9E5225EE80}" dt="2026-05-01T11:42:01.516" v="205" actId="1076"/>
        <pc:sldMkLst>
          <pc:docMk/>
          <pc:sldMk cId="1495766435" sldId="1252"/>
        </pc:sldMkLst>
        <pc:spChg chg="del">
          <ac:chgData name="Letizia Jaccheri" userId="ef6e6629-5696-4b73-9c58-cc1626fa11ad" providerId="ADAL" clId="{2739C353-D2BA-4220-B1A3-5E9E5225EE80}" dt="2026-05-01T11:23:24.519" v="62" actId="478"/>
          <ac:spMkLst>
            <pc:docMk/>
            <pc:sldMk cId="1495766435" sldId="1252"/>
            <ac:spMk id="2" creationId="{5878BD41-AA95-8D8F-96CD-7DA75F5AB6C8}"/>
          </ac:spMkLst>
        </pc:spChg>
        <pc:spChg chg="mod">
          <ac:chgData name="Letizia Jaccheri" userId="ef6e6629-5696-4b73-9c58-cc1626fa11ad" providerId="ADAL" clId="{2739C353-D2BA-4220-B1A3-5E9E5225EE80}" dt="2026-05-01T11:41:58.166" v="204" actId="14100"/>
          <ac:spMkLst>
            <pc:docMk/>
            <pc:sldMk cId="1495766435" sldId="1252"/>
            <ac:spMk id="3" creationId="{1249423B-65A8-A568-62D7-2931B011E6EC}"/>
          </ac:spMkLst>
        </pc:spChg>
        <pc:spChg chg="add mod">
          <ac:chgData name="Letizia Jaccheri" userId="ef6e6629-5696-4b73-9c58-cc1626fa11ad" providerId="ADAL" clId="{2739C353-D2BA-4220-B1A3-5E9E5225EE80}" dt="2026-05-01T11:23:20.363" v="61"/>
          <ac:spMkLst>
            <pc:docMk/>
            <pc:sldMk cId="1495766435" sldId="1252"/>
            <ac:spMk id="4" creationId="{66471ABD-86A5-BEC5-AFEC-033485CE905C}"/>
          </ac:spMkLst>
        </pc:spChg>
        <pc:picChg chg="add mod">
          <ac:chgData name="Letizia Jaccheri" userId="ef6e6629-5696-4b73-9c58-cc1626fa11ad" providerId="ADAL" clId="{2739C353-D2BA-4220-B1A3-5E9E5225EE80}" dt="2026-05-01T11:42:01.516" v="205" actId="1076"/>
          <ac:picMkLst>
            <pc:docMk/>
            <pc:sldMk cId="1495766435" sldId="1252"/>
            <ac:picMk id="5" creationId="{4DB3951A-258C-B15F-F993-A4713B65CBF0}"/>
          </ac:picMkLst>
        </pc:picChg>
      </pc:sldChg>
      <pc:sldChg chg="addSp delSp modSp new">
        <pc:chgData name="Letizia Jaccheri" userId="ef6e6629-5696-4b73-9c58-cc1626fa11ad" providerId="ADAL" clId="{2739C353-D2BA-4220-B1A3-5E9E5225EE80}" dt="2026-05-01T11:49:40.320" v="211" actId="1076"/>
        <pc:sldMkLst>
          <pc:docMk/>
          <pc:sldMk cId="3208192675" sldId="1253"/>
        </pc:sldMkLst>
        <pc:spChg chg="del mod">
          <ac:chgData name="Letizia Jaccheri" userId="ef6e6629-5696-4b73-9c58-cc1626fa11ad" providerId="ADAL" clId="{2739C353-D2BA-4220-B1A3-5E9E5225EE80}" dt="2026-05-01T11:26:17.480" v="98" actId="478"/>
          <ac:spMkLst>
            <pc:docMk/>
            <pc:sldMk cId="3208192675" sldId="1253"/>
            <ac:spMk id="2" creationId="{39FEABC5-57D9-94C2-5F34-E7B76E31960C}"/>
          </ac:spMkLst>
        </pc:spChg>
        <pc:spChg chg="mod">
          <ac:chgData name="Letizia Jaccheri" userId="ef6e6629-5696-4b73-9c58-cc1626fa11ad" providerId="ADAL" clId="{2739C353-D2BA-4220-B1A3-5E9E5225EE80}" dt="2026-05-01T11:24:53.920" v="78" actId="5793"/>
          <ac:spMkLst>
            <pc:docMk/>
            <pc:sldMk cId="3208192675" sldId="1253"/>
            <ac:spMk id="3" creationId="{F717A569-FFAA-1CF9-255A-CEE4581271FF}"/>
          </ac:spMkLst>
        </pc:spChg>
        <pc:spChg chg="add del mod">
          <ac:chgData name="Letizia Jaccheri" userId="ef6e6629-5696-4b73-9c58-cc1626fa11ad" providerId="ADAL" clId="{2739C353-D2BA-4220-B1A3-5E9E5225EE80}" dt="2026-05-01T11:25:13.871" v="80" actId="478"/>
          <ac:spMkLst>
            <pc:docMk/>
            <pc:sldMk cId="3208192675" sldId="1253"/>
            <ac:spMk id="4" creationId="{3DCE2079-40F2-96CE-3D5A-AD99C0F4C63B}"/>
          </ac:spMkLst>
        </pc:spChg>
        <pc:spChg chg="add del mod">
          <ac:chgData name="Letizia Jaccheri" userId="ef6e6629-5696-4b73-9c58-cc1626fa11ad" providerId="ADAL" clId="{2739C353-D2BA-4220-B1A3-5E9E5225EE80}" dt="2026-05-01T11:25:40.513" v="84" actId="478"/>
          <ac:spMkLst>
            <pc:docMk/>
            <pc:sldMk cId="3208192675" sldId="1253"/>
            <ac:spMk id="5" creationId="{6F50A32E-FA4A-08E2-6011-D307294546C5}"/>
          </ac:spMkLst>
        </pc:spChg>
        <pc:spChg chg="add mod">
          <ac:chgData name="Letizia Jaccheri" userId="ef6e6629-5696-4b73-9c58-cc1626fa11ad" providerId="ADAL" clId="{2739C353-D2BA-4220-B1A3-5E9E5225EE80}" dt="2026-05-01T11:48:53.407" v="206" actId="931"/>
          <ac:spMkLst>
            <pc:docMk/>
            <pc:sldMk cId="3208192675" sldId="1253"/>
            <ac:spMk id="6" creationId="{81CAC02F-9C0B-557A-CF76-65A08033D97D}"/>
          </ac:spMkLst>
        </pc:spChg>
        <pc:picChg chg="add del mod">
          <ac:chgData name="Letizia Jaccheri" userId="ef6e6629-5696-4b73-9c58-cc1626fa11ad" providerId="ADAL" clId="{2739C353-D2BA-4220-B1A3-5E9E5225EE80}" dt="2026-05-01T11:49:25.938" v="210" actId="478"/>
          <ac:picMkLst>
            <pc:docMk/>
            <pc:sldMk cId="3208192675" sldId="1253"/>
            <ac:picMk id="8" creationId="{34D933D9-0907-947C-F737-74B59A9338B1}"/>
          </ac:picMkLst>
        </pc:picChg>
        <pc:picChg chg="add mod">
          <ac:chgData name="Letizia Jaccheri" userId="ef6e6629-5696-4b73-9c58-cc1626fa11ad" providerId="ADAL" clId="{2739C353-D2BA-4220-B1A3-5E9E5225EE80}" dt="2026-05-01T11:49:40.320" v="211" actId="1076"/>
          <ac:picMkLst>
            <pc:docMk/>
            <pc:sldMk cId="3208192675" sldId="1253"/>
            <ac:picMk id="10" creationId="{BD271127-BE8A-6494-837F-0EB3C4124FEE}"/>
          </ac:picMkLst>
        </pc:picChg>
      </pc:sldChg>
      <pc:sldChg chg="modSp new mod">
        <pc:chgData name="Letizia Jaccheri" userId="ef6e6629-5696-4b73-9c58-cc1626fa11ad" providerId="ADAL" clId="{2739C353-D2BA-4220-B1A3-5E9E5225EE80}" dt="2026-05-01T14:20:23.281" v="218" actId="20577"/>
        <pc:sldMkLst>
          <pc:docMk/>
          <pc:sldMk cId="2064306036" sldId="1254"/>
        </pc:sldMkLst>
        <pc:spChg chg="mod">
          <ac:chgData name="Letizia Jaccheri" userId="ef6e6629-5696-4b73-9c58-cc1626fa11ad" providerId="ADAL" clId="{2739C353-D2BA-4220-B1A3-5E9E5225EE80}" dt="2026-05-01T11:29:25.404" v="140" actId="20577"/>
          <ac:spMkLst>
            <pc:docMk/>
            <pc:sldMk cId="2064306036" sldId="1254"/>
            <ac:spMk id="2" creationId="{4D76E0AD-F1A9-FDD1-CEDE-808661FDD5F6}"/>
          </ac:spMkLst>
        </pc:spChg>
        <pc:spChg chg="mod">
          <ac:chgData name="Letizia Jaccheri" userId="ef6e6629-5696-4b73-9c58-cc1626fa11ad" providerId="ADAL" clId="{2739C353-D2BA-4220-B1A3-5E9E5225EE80}" dt="2026-05-01T14:20:23.281" v="218" actId="20577"/>
          <ac:spMkLst>
            <pc:docMk/>
            <pc:sldMk cId="2064306036" sldId="1254"/>
            <ac:spMk id="3" creationId="{12974FAD-EE2F-CB9A-F061-3DA143CF98D7}"/>
          </ac:spMkLst>
        </pc:spChg>
      </pc:sldChg>
      <pc:sldChg chg="add del">
        <pc:chgData name="Letizia Jaccheri" userId="ef6e6629-5696-4b73-9c58-cc1626fa11ad" providerId="ADAL" clId="{2739C353-D2BA-4220-B1A3-5E9E5225EE80}" dt="2026-05-01T11:24:24.391" v="74" actId="2696"/>
        <pc:sldMkLst>
          <pc:docMk/>
          <pc:sldMk cId="2705562792" sldId="1254"/>
        </pc:sldMkLst>
      </pc:sldChg>
      <pc:sldChg chg="modSp add del">
        <pc:chgData name="Letizia Jaccheri" userId="ef6e6629-5696-4b73-9c58-cc1626fa11ad" providerId="ADAL" clId="{2739C353-D2BA-4220-B1A3-5E9E5225EE80}" dt="2026-05-01T11:29:04.848" v="127" actId="2696"/>
        <pc:sldMkLst>
          <pc:docMk/>
          <pc:sldMk cId="2915789332" sldId="1254"/>
        </pc:sldMkLst>
        <pc:spChg chg="mod">
          <ac:chgData name="Letizia Jaccheri" userId="ef6e6629-5696-4b73-9c58-cc1626fa11ad" providerId="ADAL" clId="{2739C353-D2BA-4220-B1A3-5E9E5225EE80}" dt="2026-05-01T11:29:04.625" v="126" actId="20577"/>
          <ac:spMkLst>
            <pc:docMk/>
            <pc:sldMk cId="2915789332" sldId="1254"/>
            <ac:spMk id="2" creationId="{5FD509C0-FACE-0EF3-02B6-C59575695EC6}"/>
          </ac:spMkLst>
        </pc:spChg>
        <pc:spChg chg="mod">
          <ac:chgData name="Letizia Jaccheri" userId="ef6e6629-5696-4b73-9c58-cc1626fa11ad" providerId="ADAL" clId="{2739C353-D2BA-4220-B1A3-5E9E5225EE80}" dt="2026-05-01T11:26:50.552" v="116"/>
          <ac:spMkLst>
            <pc:docMk/>
            <pc:sldMk cId="2915789332" sldId="1254"/>
            <ac:spMk id="3" creationId="{D92CCF27-1065-EA99-763A-682FD1B2E0C6}"/>
          </ac:spMkLst>
        </pc:spChg>
      </pc:sldChg>
      <pc:sldChg chg="modSp add del">
        <pc:chgData name="Letizia Jaccheri" userId="ef6e6629-5696-4b73-9c58-cc1626fa11ad" providerId="ADAL" clId="{2739C353-D2BA-4220-B1A3-5E9E5225EE80}" dt="2026-05-01T11:26:50.552" v="115" actId="2696"/>
        <pc:sldMkLst>
          <pc:docMk/>
          <pc:sldMk cId="1391210490" sldId="1255"/>
        </pc:sldMkLst>
        <pc:spChg chg="mod">
          <ac:chgData name="Letizia Jaccheri" userId="ef6e6629-5696-4b73-9c58-cc1626fa11ad" providerId="ADAL" clId="{2739C353-D2BA-4220-B1A3-5E9E5225EE80}" dt="2026-05-01T11:26:50.133" v="114"/>
          <ac:spMkLst>
            <pc:docMk/>
            <pc:sldMk cId="1391210490" sldId="1255"/>
            <ac:spMk id="2" creationId="{98B7C3BB-D30F-92E2-A7F0-54A3A84E1B8A}"/>
          </ac:spMkLst>
        </pc:spChg>
      </pc:sldChg>
      <pc:sldChg chg="addSp modSp new mod">
        <pc:chgData name="Letizia Jaccheri" userId="ef6e6629-5696-4b73-9c58-cc1626fa11ad" providerId="ADAL" clId="{2739C353-D2BA-4220-B1A3-5E9E5225EE80}" dt="2026-05-01T14:22:39.284" v="231" actId="1076"/>
        <pc:sldMkLst>
          <pc:docMk/>
          <pc:sldMk cId="3814064709" sldId="1255"/>
        </pc:sldMkLst>
        <pc:spChg chg="mod">
          <ac:chgData name="Letizia Jaccheri" userId="ef6e6629-5696-4b73-9c58-cc1626fa11ad" providerId="ADAL" clId="{2739C353-D2BA-4220-B1A3-5E9E5225EE80}" dt="2026-05-01T14:21:47.532" v="224"/>
          <ac:spMkLst>
            <pc:docMk/>
            <pc:sldMk cId="3814064709" sldId="1255"/>
            <ac:spMk id="2" creationId="{28758E3A-3607-337B-FD26-AF712BE2A820}"/>
          </ac:spMkLst>
        </pc:spChg>
        <pc:spChg chg="mod">
          <ac:chgData name="Letizia Jaccheri" userId="ef6e6629-5696-4b73-9c58-cc1626fa11ad" providerId="ADAL" clId="{2739C353-D2BA-4220-B1A3-5E9E5225EE80}" dt="2026-05-01T14:22:35.715" v="230" actId="14100"/>
          <ac:spMkLst>
            <pc:docMk/>
            <pc:sldMk cId="3814064709" sldId="1255"/>
            <ac:spMk id="3" creationId="{93D26AAD-45AC-99FA-EBB5-47B038E607EC}"/>
          </ac:spMkLst>
        </pc:spChg>
        <pc:picChg chg="add mod">
          <ac:chgData name="Letizia Jaccheri" userId="ef6e6629-5696-4b73-9c58-cc1626fa11ad" providerId="ADAL" clId="{2739C353-D2BA-4220-B1A3-5E9E5225EE80}" dt="2026-05-01T14:22:39.284" v="231" actId="1076"/>
          <ac:picMkLst>
            <pc:docMk/>
            <pc:sldMk cId="3814064709" sldId="1255"/>
            <ac:picMk id="1026" creationId="{88CDF225-A51A-7A4A-7211-4FC7CE6C6A1F}"/>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C8E4A57-0FE4-2D4C-A2A3-03B89BE22D0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O"/>
          </a:p>
        </p:txBody>
      </p:sp>
      <p:sp>
        <p:nvSpPr>
          <p:cNvPr id="3" name="Date Placeholder 2">
            <a:extLst>
              <a:ext uri="{FF2B5EF4-FFF2-40B4-BE49-F238E27FC236}">
                <a16:creationId xmlns:a16="http://schemas.microsoft.com/office/drawing/2014/main" id="{353F375E-59A7-004D-9E35-DAEA249B137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BF2EF38-7CD7-2348-A742-408507303B09}" type="datetimeFigureOut">
              <a:rPr lang="en-NO" smtClean="0"/>
              <a:t>05/01/2026</a:t>
            </a:fld>
            <a:endParaRPr lang="en-NO"/>
          </a:p>
        </p:txBody>
      </p:sp>
      <p:sp>
        <p:nvSpPr>
          <p:cNvPr id="4" name="Footer Placeholder 3">
            <a:extLst>
              <a:ext uri="{FF2B5EF4-FFF2-40B4-BE49-F238E27FC236}">
                <a16:creationId xmlns:a16="http://schemas.microsoft.com/office/drawing/2014/main" id="{770C3FBC-6EEC-3B42-B638-71AE5045EE7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NO"/>
          </a:p>
        </p:txBody>
      </p:sp>
      <p:sp>
        <p:nvSpPr>
          <p:cNvPr id="5" name="Slide Number Placeholder 4">
            <a:extLst>
              <a:ext uri="{FF2B5EF4-FFF2-40B4-BE49-F238E27FC236}">
                <a16:creationId xmlns:a16="http://schemas.microsoft.com/office/drawing/2014/main" id="{6A1C080F-DA8E-524A-A944-C2CD96DB219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B0A6532-9842-AB40-B4DB-5C382FE0FAE6}" type="slidenum">
              <a:rPr lang="en-NO" smtClean="0"/>
              <a:t>‹#›</a:t>
            </a:fld>
            <a:endParaRPr lang="en-NO"/>
          </a:p>
        </p:txBody>
      </p:sp>
    </p:spTree>
    <p:extLst>
      <p:ext uri="{BB962C8B-B14F-4D97-AF65-F5344CB8AC3E}">
        <p14:creationId xmlns:p14="http://schemas.microsoft.com/office/powerpoint/2010/main" val="23366739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9AF07A-55DD-B847-8376-306FC873B9BF}" type="datetimeFigureOut">
              <a:rPr lang="en-NO" smtClean="0"/>
              <a:t>05/01/2026</a:t>
            </a:fld>
            <a:endParaRPr lang="en-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3BB302-9660-F344-8E4C-44B4ECEB709A}" type="slidenum">
              <a:rPr lang="en-NO" smtClean="0"/>
              <a:t>‹#›</a:t>
            </a:fld>
            <a:endParaRPr lang="en-NO"/>
          </a:p>
        </p:txBody>
      </p:sp>
    </p:spTree>
    <p:extLst>
      <p:ext uri="{BB962C8B-B14F-4D97-AF65-F5344CB8AC3E}">
        <p14:creationId xmlns:p14="http://schemas.microsoft.com/office/powerpoint/2010/main" val="983029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b="1" i="0" kern="1200" dirty="0" err="1">
                <a:solidFill>
                  <a:schemeClr val="tx1"/>
                </a:solidFill>
                <a:effectLst/>
                <a:latin typeface="+mn-lt"/>
                <a:ea typeface="+mn-ea"/>
                <a:cs typeface="+mn-cs"/>
              </a:rPr>
              <a:t>Sesjon</a:t>
            </a:r>
            <a:r>
              <a:rPr lang="pt-BR" sz="1200" b="1" i="0" kern="1200" dirty="0">
                <a:solidFill>
                  <a:schemeClr val="tx1"/>
                </a:solidFill>
                <a:effectLst/>
                <a:latin typeface="+mn-lt"/>
                <a:ea typeface="+mn-ea"/>
                <a:cs typeface="+mn-cs"/>
              </a:rPr>
              <a:t> 5D</a:t>
            </a:r>
          </a:p>
          <a:p>
            <a:r>
              <a:rPr lang="pt-BR" sz="1200" b="0" i="0" kern="1200" dirty="0" err="1">
                <a:solidFill>
                  <a:schemeClr val="tx1"/>
                </a:solidFill>
                <a:effectLst/>
                <a:latin typeface="+mn-lt"/>
                <a:ea typeface="+mn-ea"/>
                <a:cs typeface="+mn-cs"/>
              </a:rPr>
              <a:t>tysdag</a:t>
            </a:r>
            <a:r>
              <a:rPr lang="pt-BR" sz="1200" b="0" i="0" kern="1200" dirty="0">
                <a:solidFill>
                  <a:schemeClr val="tx1"/>
                </a:solidFill>
                <a:effectLst/>
                <a:latin typeface="+mn-lt"/>
                <a:ea typeface="+mn-ea"/>
                <a:cs typeface="+mn-cs"/>
              </a:rPr>
              <a:t> 09.00–10.00</a:t>
            </a:r>
            <a:br>
              <a:rPr lang="pt-BR" sz="1200" b="0" i="0" kern="1200" dirty="0">
                <a:solidFill>
                  <a:schemeClr val="tx1"/>
                </a:solidFill>
                <a:effectLst/>
                <a:latin typeface="+mn-lt"/>
                <a:ea typeface="+mn-ea"/>
                <a:cs typeface="+mn-cs"/>
              </a:rPr>
            </a:br>
            <a:r>
              <a:rPr lang="pt-BR" sz="1200" b="0" i="0" kern="1200" dirty="0">
                <a:solidFill>
                  <a:schemeClr val="tx1"/>
                </a:solidFill>
                <a:effectLst/>
                <a:latin typeface="+mn-lt"/>
                <a:ea typeface="+mn-ea"/>
                <a:cs typeface="+mn-cs"/>
              </a:rPr>
              <a:t>Rom: R23</a:t>
            </a:r>
          </a:p>
          <a:p>
            <a:r>
              <a:rPr lang="pt-BR" sz="1200" b="1" i="0" kern="1200" dirty="0">
                <a:solidFill>
                  <a:schemeClr val="tx1"/>
                </a:solidFill>
                <a:effectLst/>
                <a:latin typeface="+mn-lt"/>
                <a:ea typeface="+mn-ea"/>
                <a:cs typeface="+mn-cs"/>
              </a:rPr>
              <a:t>1: </a:t>
            </a:r>
            <a:r>
              <a:rPr lang="pt-BR" sz="1200" b="0" i="0" kern="1200" dirty="0" err="1">
                <a:solidFill>
                  <a:schemeClr val="tx1"/>
                </a:solidFill>
                <a:effectLst/>
                <a:latin typeface="+mn-lt"/>
                <a:ea typeface="+mn-ea"/>
                <a:cs typeface="+mn-cs"/>
              </a:rPr>
              <a:t>Dette</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bidraget</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utforsker</a:t>
            </a:r>
            <a:r>
              <a:rPr lang="pt-BR" sz="1200" b="0" i="0" kern="1200" dirty="0">
                <a:solidFill>
                  <a:schemeClr val="tx1"/>
                </a:solidFill>
                <a:effectLst/>
                <a:latin typeface="+mn-lt"/>
                <a:ea typeface="+mn-ea"/>
                <a:cs typeface="+mn-cs"/>
              </a:rPr>
              <a:t> 25 </a:t>
            </a:r>
            <a:r>
              <a:rPr lang="pt-BR" sz="1200" b="0" i="0" kern="1200" dirty="0" err="1">
                <a:solidFill>
                  <a:schemeClr val="tx1"/>
                </a:solidFill>
                <a:effectLst/>
                <a:latin typeface="+mn-lt"/>
                <a:ea typeface="+mn-ea"/>
                <a:cs typeface="+mn-cs"/>
              </a:rPr>
              <a:t>år</a:t>
            </a:r>
            <a:r>
              <a:rPr lang="pt-BR" sz="1200" b="0" i="0" kern="1200" dirty="0">
                <a:solidFill>
                  <a:schemeClr val="tx1"/>
                </a:solidFill>
                <a:effectLst/>
                <a:latin typeface="+mn-lt"/>
                <a:ea typeface="+mn-ea"/>
                <a:cs typeface="+mn-cs"/>
              </a:rPr>
              <a:t> med </a:t>
            </a:r>
            <a:r>
              <a:rPr lang="pt-BR" sz="1200" b="0" i="0" kern="1200" dirty="0" err="1">
                <a:solidFill>
                  <a:schemeClr val="tx1"/>
                </a:solidFill>
                <a:effectLst/>
                <a:latin typeface="+mn-lt"/>
                <a:ea typeface="+mn-ea"/>
                <a:cs typeface="+mn-cs"/>
              </a:rPr>
              <a:t>erfaring</a:t>
            </a:r>
            <a:r>
              <a:rPr lang="pt-BR" sz="1200" b="0" i="0" kern="1200" dirty="0">
                <a:solidFill>
                  <a:schemeClr val="tx1"/>
                </a:solidFill>
                <a:effectLst/>
                <a:latin typeface="+mn-lt"/>
                <a:ea typeface="+mn-ea"/>
                <a:cs typeface="+mn-cs"/>
              </a:rPr>
              <a:t> fra Eksperter i team (EiT) og </a:t>
            </a:r>
            <a:r>
              <a:rPr lang="pt-BR" sz="1200" b="0" i="0" kern="1200" dirty="0" err="1">
                <a:solidFill>
                  <a:schemeClr val="tx1"/>
                </a:solidFill>
                <a:effectLst/>
                <a:latin typeface="+mn-lt"/>
                <a:ea typeface="+mn-ea"/>
                <a:cs typeface="+mn-cs"/>
              </a:rPr>
              <a:t>viser</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hvordan</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tverrfaglig</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samarbeid</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fasilitering</a:t>
            </a:r>
            <a:r>
              <a:rPr lang="pt-BR" sz="1200" b="0" i="0" kern="1200" dirty="0">
                <a:solidFill>
                  <a:schemeClr val="tx1"/>
                </a:solidFill>
                <a:effectLst/>
                <a:latin typeface="+mn-lt"/>
                <a:ea typeface="+mn-ea"/>
                <a:cs typeface="+mn-cs"/>
              </a:rPr>
              <a:t> og </a:t>
            </a:r>
            <a:r>
              <a:rPr lang="pt-BR" sz="1200" b="0" i="0" kern="1200" dirty="0" err="1">
                <a:solidFill>
                  <a:schemeClr val="tx1"/>
                </a:solidFill>
                <a:effectLst/>
                <a:latin typeface="+mn-lt"/>
                <a:ea typeface="+mn-ea"/>
                <a:cs typeface="+mn-cs"/>
              </a:rPr>
              <a:t>refleksjon</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former</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både</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studenter</a:t>
            </a:r>
            <a:r>
              <a:rPr lang="pt-BR" sz="1200" b="0" i="0" kern="1200" dirty="0">
                <a:solidFill>
                  <a:schemeClr val="tx1"/>
                </a:solidFill>
                <a:effectLst/>
                <a:latin typeface="+mn-lt"/>
                <a:ea typeface="+mn-ea"/>
                <a:cs typeface="+mn-cs"/>
              </a:rPr>
              <a:t> og </a:t>
            </a:r>
            <a:r>
              <a:rPr lang="pt-BR" sz="1200" b="0" i="0" kern="1200" dirty="0" err="1">
                <a:solidFill>
                  <a:schemeClr val="tx1"/>
                </a:solidFill>
                <a:effectLst/>
                <a:latin typeface="+mn-lt"/>
                <a:ea typeface="+mn-ea"/>
                <a:cs typeface="+mn-cs"/>
              </a:rPr>
              <a:t>undervisere</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Jeg</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presenterer</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innsikter</a:t>
            </a:r>
            <a:r>
              <a:rPr lang="pt-BR" sz="1200" b="0" i="0" kern="1200" dirty="0">
                <a:solidFill>
                  <a:schemeClr val="tx1"/>
                </a:solidFill>
                <a:effectLst/>
                <a:latin typeface="+mn-lt"/>
                <a:ea typeface="+mn-ea"/>
                <a:cs typeface="+mn-cs"/>
              </a:rPr>
              <a:t> fra </a:t>
            </a:r>
            <a:r>
              <a:rPr lang="pt-BR" sz="1200" b="0" i="0" kern="1200" dirty="0" err="1">
                <a:solidFill>
                  <a:schemeClr val="tx1"/>
                </a:solidFill>
                <a:effectLst/>
                <a:latin typeface="+mn-lt"/>
                <a:ea typeface="+mn-ea"/>
                <a:cs typeface="+mn-cs"/>
              </a:rPr>
              <a:t>kunst</a:t>
            </a:r>
            <a:r>
              <a:rPr lang="pt-BR" sz="1200" b="0" i="0" kern="1200" dirty="0">
                <a:solidFill>
                  <a:schemeClr val="tx1"/>
                </a:solidFill>
                <a:effectLst/>
                <a:latin typeface="+mn-lt"/>
                <a:ea typeface="+mn-ea"/>
                <a:cs typeface="+mn-cs"/>
              </a:rPr>
              <a:t> og </a:t>
            </a:r>
            <a:r>
              <a:rPr lang="pt-BR" sz="1200" b="0" i="0" kern="1200" dirty="0" err="1">
                <a:solidFill>
                  <a:schemeClr val="tx1"/>
                </a:solidFill>
                <a:effectLst/>
                <a:latin typeface="+mn-lt"/>
                <a:ea typeface="+mn-ea"/>
                <a:cs typeface="+mn-cs"/>
              </a:rPr>
              <a:t>teknologiprosjekter</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sosial</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innovasjon</a:t>
            </a:r>
            <a:r>
              <a:rPr lang="pt-BR" sz="1200" b="0" i="0" kern="1200" dirty="0">
                <a:solidFill>
                  <a:schemeClr val="tx1"/>
                </a:solidFill>
                <a:effectLst/>
                <a:latin typeface="+mn-lt"/>
                <a:ea typeface="+mn-ea"/>
                <a:cs typeface="+mn-cs"/>
              </a:rPr>
              <a:t> og </a:t>
            </a:r>
            <a:r>
              <a:rPr lang="pt-BR" sz="1200" b="0" i="0" kern="1200" dirty="0" err="1">
                <a:solidFill>
                  <a:schemeClr val="tx1"/>
                </a:solidFill>
                <a:effectLst/>
                <a:latin typeface="+mn-lt"/>
                <a:ea typeface="+mn-ea"/>
                <a:cs typeface="+mn-cs"/>
              </a:rPr>
              <a:t>nyere</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forskning</a:t>
            </a:r>
            <a:r>
              <a:rPr lang="pt-BR" sz="1200" b="0" i="0" kern="1200" dirty="0">
                <a:solidFill>
                  <a:schemeClr val="tx1"/>
                </a:solidFill>
                <a:effectLst/>
                <a:latin typeface="+mn-lt"/>
                <a:ea typeface="+mn-ea"/>
                <a:cs typeface="+mn-cs"/>
              </a:rPr>
              <a:t> som </a:t>
            </a:r>
            <a:r>
              <a:rPr lang="pt-BR" sz="1200" b="0" i="0" kern="1200" dirty="0" err="1">
                <a:solidFill>
                  <a:schemeClr val="tx1"/>
                </a:solidFill>
                <a:effectLst/>
                <a:latin typeface="+mn-lt"/>
                <a:ea typeface="+mn-ea"/>
                <a:cs typeface="+mn-cs"/>
              </a:rPr>
              <a:t>kobler</a:t>
            </a:r>
            <a:r>
              <a:rPr lang="pt-BR" sz="1200" b="0" i="0" kern="1200" dirty="0">
                <a:solidFill>
                  <a:schemeClr val="tx1"/>
                </a:solidFill>
                <a:effectLst/>
                <a:latin typeface="+mn-lt"/>
                <a:ea typeface="+mn-ea"/>
                <a:cs typeface="+mn-cs"/>
              </a:rPr>
              <a:t> EiT til </a:t>
            </a:r>
            <a:r>
              <a:rPr lang="pt-BR" sz="1200" b="0" i="0" kern="1200" dirty="0" err="1">
                <a:solidFill>
                  <a:schemeClr val="tx1"/>
                </a:solidFill>
                <a:effectLst/>
                <a:latin typeface="+mn-lt"/>
                <a:ea typeface="+mn-ea"/>
                <a:cs typeface="+mn-cs"/>
              </a:rPr>
              <a:t>den</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nyopprettede</a:t>
            </a:r>
            <a:r>
              <a:rPr lang="pt-BR" sz="1200" b="0" i="0" kern="1200" dirty="0">
                <a:solidFill>
                  <a:schemeClr val="tx1"/>
                </a:solidFill>
                <a:effectLst/>
                <a:latin typeface="+mn-lt"/>
                <a:ea typeface="+mn-ea"/>
                <a:cs typeface="+mn-cs"/>
              </a:rPr>
              <a:t> NGO-</a:t>
            </a:r>
            <a:r>
              <a:rPr lang="pt-BR" sz="1200" b="0" i="0" kern="1200" dirty="0" err="1">
                <a:solidFill>
                  <a:schemeClr val="tx1"/>
                </a:solidFill>
                <a:effectLst/>
                <a:latin typeface="+mn-lt"/>
                <a:ea typeface="+mn-ea"/>
                <a:cs typeface="+mn-cs"/>
              </a:rPr>
              <a:t>en</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AInclusion</a:t>
            </a:r>
            <a:r>
              <a:rPr lang="pt-BR" sz="1200" b="0" i="0" kern="1200" dirty="0">
                <a:solidFill>
                  <a:schemeClr val="tx1"/>
                </a:solidFill>
                <a:effectLst/>
                <a:latin typeface="+mn-lt"/>
                <a:ea typeface="+mn-ea"/>
                <a:cs typeface="+mn-cs"/>
              </a:rPr>
              <a:t>, som </a:t>
            </a:r>
            <a:r>
              <a:rPr lang="pt-BR" sz="1200" b="0" i="0" kern="1200" dirty="0" err="1">
                <a:solidFill>
                  <a:schemeClr val="tx1"/>
                </a:solidFill>
                <a:effectLst/>
                <a:latin typeface="+mn-lt"/>
                <a:ea typeface="+mn-ea"/>
                <a:cs typeface="+mn-cs"/>
              </a:rPr>
              <a:t>arbeider</a:t>
            </a:r>
            <a:r>
              <a:rPr lang="pt-BR" sz="1200" b="0" i="0" kern="1200" dirty="0">
                <a:solidFill>
                  <a:schemeClr val="tx1"/>
                </a:solidFill>
                <a:effectLst/>
                <a:latin typeface="+mn-lt"/>
                <a:ea typeface="+mn-ea"/>
                <a:cs typeface="+mn-cs"/>
              </a:rPr>
              <a:t> med </a:t>
            </a:r>
            <a:r>
              <a:rPr lang="pt-BR" sz="1200" b="0" i="0" kern="1200" dirty="0" err="1">
                <a:solidFill>
                  <a:schemeClr val="tx1"/>
                </a:solidFill>
                <a:effectLst/>
                <a:latin typeface="+mn-lt"/>
                <a:ea typeface="+mn-ea"/>
                <a:cs typeface="+mn-cs"/>
              </a:rPr>
              <a:t>mangfold</a:t>
            </a:r>
            <a:r>
              <a:rPr lang="pt-BR" sz="1200" b="0" i="0" kern="1200" dirty="0">
                <a:solidFill>
                  <a:schemeClr val="tx1"/>
                </a:solidFill>
                <a:effectLst/>
                <a:latin typeface="+mn-lt"/>
                <a:ea typeface="+mn-ea"/>
                <a:cs typeface="+mn-cs"/>
              </a:rPr>
              <a:t> og </a:t>
            </a:r>
            <a:r>
              <a:rPr lang="pt-BR" sz="1200" b="0" i="0" kern="1200" dirty="0" err="1">
                <a:solidFill>
                  <a:schemeClr val="tx1"/>
                </a:solidFill>
                <a:effectLst/>
                <a:latin typeface="+mn-lt"/>
                <a:ea typeface="+mn-ea"/>
                <a:cs typeface="+mn-cs"/>
              </a:rPr>
              <a:t>ansvarlig</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bruk</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av</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kunstig</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intelligens</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Deltakerne</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får</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også</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prøve</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enkle</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fasiliteringsteknikker</a:t>
            </a:r>
            <a:r>
              <a:rPr lang="pt-BR" sz="1200" b="0" i="0" kern="1200" dirty="0">
                <a:solidFill>
                  <a:schemeClr val="tx1"/>
                </a:solidFill>
                <a:effectLst/>
                <a:latin typeface="+mn-lt"/>
                <a:ea typeface="+mn-ea"/>
                <a:cs typeface="+mn-cs"/>
              </a:rPr>
              <a:t> som post it-</a:t>
            </a:r>
            <a:r>
              <a:rPr lang="pt-BR" sz="1200" b="0" i="0" kern="1200" dirty="0" err="1">
                <a:solidFill>
                  <a:schemeClr val="tx1"/>
                </a:solidFill>
                <a:effectLst/>
                <a:latin typeface="+mn-lt"/>
                <a:ea typeface="+mn-ea"/>
                <a:cs typeface="+mn-cs"/>
              </a:rPr>
              <a:t>øvelser</a:t>
            </a:r>
            <a:r>
              <a:rPr lang="pt-BR" sz="1200" b="0" i="0" kern="1200" dirty="0">
                <a:solidFill>
                  <a:schemeClr val="tx1"/>
                </a:solidFill>
                <a:effectLst/>
                <a:latin typeface="+mn-lt"/>
                <a:ea typeface="+mn-ea"/>
                <a:cs typeface="+mn-cs"/>
              </a:rPr>
              <a:t> og mini </a:t>
            </a:r>
            <a:r>
              <a:rPr lang="pt-BR" sz="1200" b="0" i="0" kern="1200" dirty="0" err="1">
                <a:solidFill>
                  <a:schemeClr val="tx1"/>
                </a:solidFill>
                <a:effectLst/>
                <a:latin typeface="+mn-lt"/>
                <a:ea typeface="+mn-ea"/>
                <a:cs typeface="+mn-cs"/>
              </a:rPr>
              <a:t>gruppediskusjoner</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Bidraget</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viser</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hvorfor</a:t>
            </a:r>
            <a:r>
              <a:rPr lang="pt-BR" sz="1200" b="0" i="0" kern="1200" dirty="0">
                <a:solidFill>
                  <a:schemeClr val="tx1"/>
                </a:solidFill>
                <a:effectLst/>
                <a:latin typeface="+mn-lt"/>
                <a:ea typeface="+mn-ea"/>
                <a:cs typeface="+mn-cs"/>
              </a:rPr>
              <a:t> EiT </a:t>
            </a:r>
            <a:r>
              <a:rPr lang="pt-BR" sz="1200" b="0" i="0" kern="1200" dirty="0" err="1">
                <a:solidFill>
                  <a:schemeClr val="tx1"/>
                </a:solidFill>
                <a:effectLst/>
                <a:latin typeface="+mn-lt"/>
                <a:ea typeface="+mn-ea"/>
                <a:cs typeface="+mn-cs"/>
              </a:rPr>
              <a:t>fortsatt</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er</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en</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av</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NTNUs</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viktigste</a:t>
            </a:r>
            <a:r>
              <a:rPr lang="pt-BR" sz="1200" b="0" i="0" kern="1200" dirty="0">
                <a:solidFill>
                  <a:schemeClr val="tx1"/>
                </a:solidFill>
                <a:effectLst/>
                <a:latin typeface="+mn-lt"/>
                <a:ea typeface="+mn-ea"/>
                <a:cs typeface="+mn-cs"/>
              </a:rPr>
              <a:t> </a:t>
            </a:r>
            <a:r>
              <a:rPr lang="pt-BR" sz="1200" b="0" i="0" kern="1200" dirty="0" err="1">
                <a:solidFill>
                  <a:schemeClr val="tx1"/>
                </a:solidFill>
                <a:effectLst/>
                <a:latin typeface="+mn-lt"/>
                <a:ea typeface="+mn-ea"/>
                <a:cs typeface="+mn-cs"/>
              </a:rPr>
              <a:t>læringsarenaer</a:t>
            </a:r>
            <a:r>
              <a:rPr lang="pt-BR" sz="1200" b="0" i="0" kern="120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D8AF5861-CC5D-44E8-B33C-CD84562D017E}" type="slidenum">
              <a:rPr lang="en-GB" smtClean="0"/>
              <a:t>1</a:t>
            </a:fld>
            <a:endParaRPr lang="en-GB"/>
          </a:p>
        </p:txBody>
      </p:sp>
    </p:spTree>
    <p:extLst>
      <p:ext uri="{BB962C8B-B14F-4D97-AF65-F5344CB8AC3E}">
        <p14:creationId xmlns:p14="http://schemas.microsoft.com/office/powerpoint/2010/main" val="3198761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fld id="{1E85327C-1CF5-4206-8A67-378982608BF3}" type="slidenum">
              <a:rPr lang="nb-NO" smtClean="0"/>
              <a:t>2</a:t>
            </a:fld>
            <a:endParaRPr lang="nb-NO"/>
          </a:p>
        </p:txBody>
      </p:sp>
    </p:spTree>
    <p:extLst>
      <p:ext uri="{BB962C8B-B14F-4D97-AF65-F5344CB8AC3E}">
        <p14:creationId xmlns:p14="http://schemas.microsoft.com/office/powerpoint/2010/main" val="4487770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8AF5861-CC5D-44E8-B33C-CD84562D017E}" type="slidenum">
              <a:rPr lang="en-GB" smtClean="0"/>
              <a:t>3</a:t>
            </a:fld>
            <a:endParaRPr lang="en-GB"/>
          </a:p>
        </p:txBody>
      </p:sp>
    </p:spTree>
    <p:extLst>
      <p:ext uri="{BB962C8B-B14F-4D97-AF65-F5344CB8AC3E}">
        <p14:creationId xmlns:p14="http://schemas.microsoft.com/office/powerpoint/2010/main" val="996840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24:notes"/>
          <p:cNvSpPr>
            <a:spLocks noGrp="1" noRot="1" noChangeAspect="1"/>
          </p:cNvSpPr>
          <p:nvPr>
            <p:ph type="sldImg" idx="2"/>
          </p:nvPr>
        </p:nvSpPr>
        <p:spPr>
          <a:xfrm>
            <a:off x="657225" y="1793875"/>
            <a:ext cx="8612188" cy="4845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24:notes"/>
          <p:cNvSpPr txBox="1">
            <a:spLocks noGrp="1"/>
          </p:cNvSpPr>
          <p:nvPr>
            <p:ph type="body" idx="1"/>
          </p:nvPr>
        </p:nvSpPr>
        <p:spPr>
          <a:xfrm>
            <a:off x="992665" y="6908711"/>
            <a:ext cx="7941310" cy="5652582"/>
          </a:xfrm>
          <a:prstGeom prst="rect">
            <a:avLst/>
          </a:prstGeom>
          <a:noFill/>
          <a:ln>
            <a:noFill/>
          </a:ln>
        </p:spPr>
        <p:txBody>
          <a:bodyPr spcFirstLastPara="1" wrap="square" lIns="137152" tIns="68576" rIns="137152" bIns="68576" anchor="t" anchorCtr="0">
            <a:noAutofit/>
          </a:bodyPr>
          <a:lstStyle/>
          <a:p>
            <a:r>
              <a:rPr lang="no-NO"/>
              <a:t>But why?</a:t>
            </a:r>
            <a:endParaRPr/>
          </a:p>
          <a:p>
            <a:r>
              <a:rPr lang="no-NO"/>
              <a:t>What are the challenges?</a:t>
            </a:r>
            <a:endParaRPr/>
          </a:p>
          <a:p>
            <a:r>
              <a:rPr lang="no-NO"/>
              <a:t>And in our projects we are trying to combat these challenges, </a:t>
            </a:r>
            <a:endParaRPr/>
          </a:p>
          <a:p>
            <a:r>
              <a:rPr lang="no-NO"/>
              <a:t>Examples from EUGAIN</a:t>
            </a:r>
            <a:endParaRPr/>
          </a:p>
          <a:p>
            <a:r>
              <a:rPr lang="no-NO"/>
              <a:t>Calling the applicants, Welcome day, March 8 - Women's Day, Network lunches, Programming courses, social activities such as Mountain hiking, PhD party, Invite high school girls from all over the country, Presentations and workshops, Personal meeting with role models, Break down stereotypes and bias, hire women role models</a:t>
            </a:r>
            <a:endParaRPr/>
          </a:p>
          <a:p>
            <a:pPr marL="79138">
              <a:lnSpc>
                <a:spcPct val="90000"/>
              </a:lnSpc>
            </a:pPr>
            <a:endParaRPr>
              <a:solidFill>
                <a:schemeClr val="lt1"/>
              </a:solidFill>
            </a:endParaRPr>
          </a:p>
          <a:p>
            <a:pPr marL="79138">
              <a:lnSpc>
                <a:spcPct val="90000"/>
              </a:lnSpc>
              <a:spcBef>
                <a:spcPts val="1108"/>
              </a:spcBef>
            </a:pPr>
            <a:r>
              <a:rPr lang="no-NO">
                <a:solidFill>
                  <a:schemeClr val="lt1"/>
                </a:solidFill>
              </a:rPr>
              <a:t>This is answer to question about what works</a:t>
            </a:r>
            <a:endParaRPr>
              <a:solidFill>
                <a:schemeClr val="lt1"/>
              </a:solidFill>
            </a:endParaRPr>
          </a:p>
          <a:p>
            <a:pPr marL="79138">
              <a:lnSpc>
                <a:spcPct val="90000"/>
              </a:lnSpc>
              <a:spcBef>
                <a:spcPts val="1108"/>
              </a:spcBef>
            </a:pPr>
            <a:endParaRPr>
              <a:solidFill>
                <a:schemeClr val="lt1"/>
              </a:solidFill>
            </a:endParaRPr>
          </a:p>
          <a:p>
            <a:pPr marL="79138">
              <a:lnSpc>
                <a:spcPct val="90000"/>
              </a:lnSpc>
              <a:spcBef>
                <a:spcPts val="1108"/>
              </a:spcBef>
            </a:pPr>
            <a:r>
              <a:rPr lang="no-NO">
                <a:solidFill>
                  <a:schemeClr val="lt1"/>
                </a:solidFill>
              </a:rPr>
              <a:t>Explain briefly what these projects have done and achieved since 1997 </a:t>
            </a:r>
            <a:endParaRPr/>
          </a:p>
          <a:p>
            <a:pPr marL="79138">
              <a:lnSpc>
                <a:spcPct val="90000"/>
              </a:lnSpc>
              <a:spcBef>
                <a:spcPts val="1108"/>
              </a:spcBef>
            </a:pPr>
            <a:r>
              <a:rPr lang="no-NO">
                <a:solidFill>
                  <a:schemeClr val="lt1"/>
                </a:solidFill>
              </a:rPr>
              <a:t>Measures such as </a:t>
            </a:r>
            <a:endParaRPr/>
          </a:p>
          <a:p>
            <a:pPr marL="79138">
              <a:spcBef>
                <a:spcPts val="1108"/>
              </a:spcBef>
            </a:pPr>
            <a:r>
              <a:rPr lang="no-NO">
                <a:solidFill>
                  <a:schemeClr val="lt1"/>
                </a:solidFill>
              </a:rPr>
              <a:t>Information</a:t>
            </a:r>
            <a:endParaRPr/>
          </a:p>
          <a:p>
            <a:pPr marL="79138">
              <a:spcBef>
                <a:spcPts val="1108"/>
              </a:spcBef>
            </a:pPr>
            <a:r>
              <a:rPr lang="no-NO">
                <a:solidFill>
                  <a:schemeClr val="lt1"/>
                </a:solidFill>
              </a:rPr>
              <a:t>Mentoring</a:t>
            </a:r>
            <a:endParaRPr/>
          </a:p>
          <a:p>
            <a:pPr marL="79138">
              <a:spcBef>
                <a:spcPts val="1108"/>
              </a:spcBef>
            </a:pPr>
            <a:r>
              <a:rPr lang="no-NO">
                <a:solidFill>
                  <a:schemeClr val="lt1"/>
                </a:solidFill>
              </a:rPr>
              <a:t>Network</a:t>
            </a:r>
            <a:endParaRPr/>
          </a:p>
          <a:p>
            <a:pPr marL="79138">
              <a:spcBef>
                <a:spcPts val="1108"/>
              </a:spcBef>
            </a:pPr>
            <a:r>
              <a:rPr lang="no-NO">
                <a:solidFill>
                  <a:schemeClr val="lt1"/>
                </a:solidFill>
              </a:rPr>
              <a:t>Anti bias training</a:t>
            </a:r>
            <a:endParaRPr/>
          </a:p>
          <a:p>
            <a:pPr marL="79138">
              <a:lnSpc>
                <a:spcPct val="90000"/>
              </a:lnSpc>
              <a:spcBef>
                <a:spcPts val="1108"/>
              </a:spcBef>
            </a:pPr>
            <a:endParaRPr>
              <a:solidFill>
                <a:schemeClr val="lt1"/>
              </a:solidFill>
            </a:endParaRPr>
          </a:p>
          <a:p>
            <a:pPr marL="237412" indent="-128033">
              <a:spcBef>
                <a:spcPts val="1108"/>
              </a:spcBef>
              <a:buClr>
                <a:schemeClr val="dk1"/>
              </a:buClr>
              <a:buSzPts val="1200"/>
            </a:pPr>
            <a:endParaRPr/>
          </a:p>
          <a:p>
            <a:endParaRPr/>
          </a:p>
        </p:txBody>
      </p:sp>
      <p:sp>
        <p:nvSpPr>
          <p:cNvPr id="134" name="Google Shape;134;p24:notes"/>
          <p:cNvSpPr txBox="1">
            <a:spLocks noGrp="1"/>
          </p:cNvSpPr>
          <p:nvPr>
            <p:ph type="sldNum" idx="12"/>
          </p:nvPr>
        </p:nvSpPr>
        <p:spPr>
          <a:xfrm>
            <a:off x="5622800" y="13635485"/>
            <a:ext cx="4301543" cy="720279"/>
          </a:xfrm>
          <a:prstGeom prst="rect">
            <a:avLst/>
          </a:prstGeom>
          <a:noFill/>
          <a:ln>
            <a:noFill/>
          </a:ln>
        </p:spPr>
        <p:txBody>
          <a:bodyPr spcFirstLastPara="1" wrap="square" lIns="137152" tIns="68576" rIns="137152" bIns="68576" anchor="b" anchorCtr="0">
            <a:noAutofit/>
          </a:bodyPr>
          <a:lstStyle/>
          <a:p>
            <a:fld id="{00000000-1234-1234-1234-123412341234}" type="slidenum">
              <a:rPr lang="no-NO"/>
              <a:p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mi sento privilegiata per le opportunità che ho avuto e ho, anche se a volte, ho vissuto momenti di discriminazione a causa del sessismo</a:t>
            </a:r>
            <a:endParaRPr lang="nb-NO" dirty="0"/>
          </a:p>
        </p:txBody>
      </p:sp>
      <p:sp>
        <p:nvSpPr>
          <p:cNvPr id="4" name="Slide Number Placeholder 3"/>
          <p:cNvSpPr>
            <a:spLocks noGrp="1"/>
          </p:cNvSpPr>
          <p:nvPr>
            <p:ph type="sldNum" sz="quarter" idx="5"/>
          </p:nvPr>
        </p:nvSpPr>
        <p:spPr/>
        <p:txBody>
          <a:bodyPr/>
          <a:lstStyle/>
          <a:p>
            <a:fld id="{1E85327C-1CF5-4206-8A67-378982608BF3}" type="slidenum">
              <a:rPr lang="nb-NO" smtClean="0"/>
              <a:t>5</a:t>
            </a:fld>
            <a:endParaRPr lang="nb-NO"/>
          </a:p>
        </p:txBody>
      </p:sp>
    </p:spTree>
    <p:extLst>
      <p:ext uri="{BB962C8B-B14F-4D97-AF65-F5344CB8AC3E}">
        <p14:creationId xmlns:p14="http://schemas.microsoft.com/office/powerpoint/2010/main" val="4167500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fld id="{1E85327C-1CF5-4206-8A67-378982608BF3}" type="slidenum">
              <a:rPr lang="nb-NO" smtClean="0"/>
              <a:t>6</a:t>
            </a:fld>
            <a:endParaRPr lang="nb-NO"/>
          </a:p>
        </p:txBody>
      </p:sp>
    </p:spTree>
    <p:extLst>
      <p:ext uri="{BB962C8B-B14F-4D97-AF65-F5344CB8AC3E}">
        <p14:creationId xmlns:p14="http://schemas.microsoft.com/office/powerpoint/2010/main" val="2895398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b="0" i="0" kern="1200" dirty="0">
                <a:solidFill>
                  <a:schemeClr val="tx1"/>
                </a:solidFill>
                <a:effectLst/>
                <a:latin typeface="+mn-lt"/>
                <a:ea typeface="+mn-ea"/>
                <a:cs typeface="+mn-cs"/>
              </a:rPr>
              <a:t>Det er 1960‑tallet. I Pisa, i november 1961, ble den store elektroniske kalkulatoren for vitenskapelig forskning, utviklet av Universitetet i Pisas forskningssenter, innviet ved Universitetet i Pisas Institutt for fysikk. Til stede var Republikkens president og rektorene fra alle de italienske universitetene, som hadde samlet seg i Pisa i anledning åpningen av det nye akademiske året.</a:t>
            </a:r>
            <a:br>
              <a:rPr lang="nb-NO" sz="1200" b="0" i="0" kern="1200" dirty="0">
                <a:solidFill>
                  <a:schemeClr val="tx1"/>
                </a:solidFill>
                <a:effectLst/>
                <a:latin typeface="+mn-lt"/>
                <a:ea typeface="+mn-ea"/>
                <a:cs typeface="+mn-cs"/>
              </a:rPr>
            </a:br>
            <a:r>
              <a:rPr lang="nb-NO" sz="1200" b="0" i="0" kern="1200" dirty="0">
                <a:solidFill>
                  <a:schemeClr val="tx1"/>
                </a:solidFill>
                <a:effectLst/>
                <a:latin typeface="+mn-lt"/>
                <a:ea typeface="+mn-ea"/>
                <a:cs typeface="+mn-cs"/>
              </a:rPr>
              <a:t>Initiativet vekket umiddelbart interesse hos Olivetti‑selskapet i </a:t>
            </a:r>
            <a:r>
              <a:rPr lang="nb-NO" sz="1200" b="0" i="0" kern="1200" dirty="0" err="1">
                <a:solidFill>
                  <a:schemeClr val="tx1"/>
                </a:solidFill>
                <a:effectLst/>
                <a:latin typeface="+mn-lt"/>
                <a:ea typeface="+mn-ea"/>
                <a:cs typeface="+mn-cs"/>
              </a:rPr>
              <a:t>Ivrea</a:t>
            </a:r>
            <a:r>
              <a:rPr lang="nb-NO" sz="1200" b="0" i="0" kern="1200" dirty="0">
                <a:solidFill>
                  <a:schemeClr val="tx1"/>
                </a:solidFill>
                <a:effectLst/>
                <a:latin typeface="+mn-lt"/>
                <a:ea typeface="+mn-ea"/>
                <a:cs typeface="+mn-cs"/>
              </a:rPr>
              <a:t>, som allerede hadde påbegynt elektronikkstudier og designarbeid knyttet til egne produksjonsprogrammer. I henhold til en avtale med Universitetet i Pisa garanterte Olivetti økonomisk støtte og samarbeid fra sitt spesialiserte personale.</a:t>
            </a:r>
            <a:br>
              <a:rPr lang="nb-NO" sz="1200" b="0" i="0" kern="1200" dirty="0">
                <a:solidFill>
                  <a:schemeClr val="tx1"/>
                </a:solidFill>
                <a:effectLst/>
                <a:latin typeface="+mn-lt"/>
                <a:ea typeface="+mn-ea"/>
                <a:cs typeface="+mn-cs"/>
              </a:rPr>
            </a:br>
            <a:r>
              <a:rPr lang="nb-NO" sz="1200" b="0" i="0" kern="1200" dirty="0">
                <a:solidFill>
                  <a:schemeClr val="tx1"/>
                </a:solidFill>
                <a:effectLst/>
                <a:latin typeface="+mn-lt"/>
                <a:ea typeface="+mn-ea"/>
                <a:cs typeface="+mn-cs"/>
              </a:rPr>
              <a:t>Jeg selv ble også født midt på 1960‑tallet.</a:t>
            </a:r>
          </a:p>
          <a:p>
            <a:endParaRPr lang="nb-NO"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B1AC069-8A57-4D78-B7D3-350F7036A0D0}" type="slidenum">
              <a:rPr lang="nb-NO" smtClean="0"/>
              <a:t>7</a:t>
            </a:fld>
            <a:endParaRPr lang="nb-NO"/>
          </a:p>
        </p:txBody>
      </p:sp>
    </p:spTree>
    <p:extLst>
      <p:ext uri="{BB962C8B-B14F-4D97-AF65-F5344CB8AC3E}">
        <p14:creationId xmlns:p14="http://schemas.microsoft.com/office/powerpoint/2010/main" val="2430592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dirty="0">
                <a:solidFill>
                  <a:schemeClr val="tx1"/>
                </a:solidFill>
                <a:effectLst/>
                <a:latin typeface="+mn-lt"/>
                <a:ea typeface="+mn-ea"/>
                <a:cs typeface="+mn-cs"/>
              </a:rPr>
              <a:t>I 2000 hadde jeg to barn under to år, jeg skrev boken min </a:t>
            </a:r>
            <a:r>
              <a:rPr lang="nb-NO" sz="1200" b="0" i="1" kern="1200" dirty="0">
                <a:solidFill>
                  <a:schemeClr val="tx1"/>
                </a:solidFill>
                <a:effectLst/>
                <a:latin typeface="+mn-lt"/>
                <a:ea typeface="+mn-ea"/>
                <a:cs typeface="+mn-cs"/>
              </a:rPr>
              <a:t>Kjærlighet og Computer</a:t>
            </a:r>
            <a:r>
              <a:rPr lang="nb-NO" sz="1200" b="0" i="0" kern="1200" dirty="0">
                <a:solidFill>
                  <a:schemeClr val="tx1"/>
                </a:solidFill>
                <a:effectLst/>
                <a:latin typeface="+mn-lt"/>
                <a:ea typeface="+mn-ea"/>
                <a:cs typeface="+mn-cs"/>
              </a:rPr>
              <a:t>, og jeg oppdaget den tverrfaglige verdenen</a:t>
            </a:r>
          </a:p>
          <a:p>
            <a:endParaRPr lang="nb-NO" dirty="0"/>
          </a:p>
          <a:p>
            <a:endParaRPr lang="nb-NO" dirty="0"/>
          </a:p>
        </p:txBody>
      </p:sp>
      <p:sp>
        <p:nvSpPr>
          <p:cNvPr id="4" name="Slide Number Placeholder 3"/>
          <p:cNvSpPr>
            <a:spLocks noGrp="1"/>
          </p:cNvSpPr>
          <p:nvPr>
            <p:ph type="sldNum" sz="quarter" idx="5"/>
          </p:nvPr>
        </p:nvSpPr>
        <p:spPr/>
        <p:txBody>
          <a:bodyPr/>
          <a:lstStyle/>
          <a:p>
            <a:fld id="{BB1AC069-8A57-4D78-B7D3-350F7036A0D0}" type="slidenum">
              <a:rPr lang="nb-NO" smtClean="0"/>
              <a:t>8</a:t>
            </a:fld>
            <a:endParaRPr lang="nb-NO"/>
          </a:p>
        </p:txBody>
      </p:sp>
    </p:spTree>
    <p:extLst>
      <p:ext uri="{BB962C8B-B14F-4D97-AF65-F5344CB8AC3E}">
        <p14:creationId xmlns:p14="http://schemas.microsoft.com/office/powerpoint/2010/main" val="3945855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a:t>http://gamle.universitetsavisa.no/dok_47aabebd84c240.15274978.html</a:t>
            </a:r>
          </a:p>
        </p:txBody>
      </p:sp>
      <p:sp>
        <p:nvSpPr>
          <p:cNvPr id="4" name="Slide Number Placeholder 3"/>
          <p:cNvSpPr>
            <a:spLocks noGrp="1"/>
          </p:cNvSpPr>
          <p:nvPr>
            <p:ph type="sldNum" sz="quarter" idx="5"/>
          </p:nvPr>
        </p:nvSpPr>
        <p:spPr/>
        <p:txBody>
          <a:bodyPr/>
          <a:lstStyle/>
          <a:p>
            <a:fld id="{1E85327C-1CF5-4206-8A67-378982608BF3}" type="slidenum">
              <a:rPr lang="nb-NO" smtClean="0"/>
              <a:t>9</a:t>
            </a:fld>
            <a:endParaRPr lang="nb-NO"/>
          </a:p>
        </p:txBody>
      </p:sp>
    </p:spTree>
    <p:extLst>
      <p:ext uri="{BB962C8B-B14F-4D97-AF65-F5344CB8AC3E}">
        <p14:creationId xmlns:p14="http://schemas.microsoft.com/office/powerpoint/2010/main" val="10544048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b825f2e4dc_0_53:notes"/>
          <p:cNvSpPr txBox="1">
            <a:spLocks noGrp="1"/>
          </p:cNvSpPr>
          <p:nvPr>
            <p:ph type="body" idx="1"/>
          </p:nvPr>
        </p:nvSpPr>
        <p:spPr>
          <a:xfrm>
            <a:off x="679450" y="4776788"/>
            <a:ext cx="5438700" cy="3908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 name="Google Shape;147;g3b825f2e4dc_0_5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5"/>
          </p:nvPr>
        </p:nvSpPr>
        <p:spPr/>
        <p:txBody>
          <a:bodyPr/>
          <a:lstStyle/>
          <a:p>
            <a:fld id="{A63BB302-9660-F344-8E4C-44B4ECEB709A}" type="slidenum">
              <a:rPr lang="en-NO" smtClean="0"/>
              <a:t>14</a:t>
            </a:fld>
            <a:endParaRPr lang="en-NO"/>
          </a:p>
        </p:txBody>
      </p:sp>
    </p:spTree>
    <p:extLst>
      <p:ext uri="{BB962C8B-B14F-4D97-AF65-F5344CB8AC3E}">
        <p14:creationId xmlns:p14="http://schemas.microsoft.com/office/powerpoint/2010/main" val="405979301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ntnu.no/" TargetMode="External"/><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ntnu.no/" TargetMode="External"/><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3.wdp"/></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svg"/><Relationship Id="rId1" Type="http://schemas.openxmlformats.org/officeDocument/2006/relationships/slideMaster" Target="../slideMasters/slideMaster3.xml"/><Relationship Id="rId4" Type="http://schemas.microsoft.com/office/2007/relationships/hdphoto" Target="../media/hdphoto2.wdp"/></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ntnu.no/" TargetMode="External"/><Relationship Id="rId1" Type="http://schemas.openxmlformats.org/officeDocument/2006/relationships/slideMaster" Target="../slideMasters/slideMaster3.xml"/><Relationship Id="rId5" Type="http://schemas.microsoft.com/office/2007/relationships/hdphoto" Target="../media/hdphoto2.wdp"/><Relationship Id="rId4"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3.sv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ntnu.no/" TargetMode="External"/><Relationship Id="rId1" Type="http://schemas.openxmlformats.org/officeDocument/2006/relationships/slideMaster" Target="../slideMasters/slideMaster4.xml"/><Relationship Id="rId5" Type="http://schemas.microsoft.com/office/2007/relationships/hdphoto" Target="../media/hdphoto2.wdp"/><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5.xml"/><Relationship Id="rId4" Type="http://schemas.microsoft.com/office/2007/relationships/hdphoto" Target="../media/hdphoto2.wdp"/></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ntnu.no/" TargetMode="External"/><Relationship Id="rId1" Type="http://schemas.openxmlformats.org/officeDocument/2006/relationships/slideMaster" Target="../slideMasters/slideMaster5.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3.wdp"/></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orside">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446F71E2-D40A-B346-8644-1450E9BD33C2}"/>
              </a:ext>
              <a:ext uri="{C183D7F6-B498-43B3-948B-1728B52AA6E4}">
                <adec:decorative xmlns:adec="http://schemas.microsoft.com/office/drawing/2017/decorative" val="1"/>
              </a:ext>
            </a:extLst>
          </p:cNvPr>
          <p:cNvSpPr/>
          <p:nvPr userDrawn="1"/>
        </p:nvSpPr>
        <p:spPr>
          <a:xfrm>
            <a:off x="-5788" y="-11575"/>
            <a:ext cx="11182703" cy="6901254"/>
          </a:xfrm>
          <a:custGeom>
            <a:avLst/>
            <a:gdLst>
              <a:gd name="connsiteX0" fmla="*/ 0 w 12192000"/>
              <a:gd name="connsiteY0" fmla="*/ 0 h 6893538"/>
              <a:gd name="connsiteX1" fmla="*/ 12192000 w 12192000"/>
              <a:gd name="connsiteY1" fmla="*/ 0 h 6893538"/>
              <a:gd name="connsiteX2" fmla="*/ 12192000 w 12192000"/>
              <a:gd name="connsiteY2" fmla="*/ 6893538 h 6893538"/>
              <a:gd name="connsiteX3" fmla="*/ 0 w 12192000"/>
              <a:gd name="connsiteY3" fmla="*/ 6893538 h 6893538"/>
              <a:gd name="connsiteX4" fmla="*/ 0 w 12192000"/>
              <a:gd name="connsiteY4" fmla="*/ 0 h 6893538"/>
              <a:gd name="connsiteX0" fmla="*/ 0 w 12192000"/>
              <a:gd name="connsiteY0" fmla="*/ 0 h 6893538"/>
              <a:gd name="connsiteX1" fmla="*/ 11145170 w 12192000"/>
              <a:gd name="connsiteY1" fmla="*/ 6306 h 6893538"/>
              <a:gd name="connsiteX2" fmla="*/ 12192000 w 12192000"/>
              <a:gd name="connsiteY2" fmla="*/ 6893538 h 6893538"/>
              <a:gd name="connsiteX3" fmla="*/ 0 w 12192000"/>
              <a:gd name="connsiteY3" fmla="*/ 6893538 h 6893538"/>
              <a:gd name="connsiteX4" fmla="*/ 0 w 12192000"/>
              <a:gd name="connsiteY4" fmla="*/ 0 h 6893538"/>
              <a:gd name="connsiteX0" fmla="*/ 0 w 11145170"/>
              <a:gd name="connsiteY0" fmla="*/ 0 h 6893538"/>
              <a:gd name="connsiteX1" fmla="*/ 11145170 w 11145170"/>
              <a:gd name="connsiteY1" fmla="*/ 6306 h 6893538"/>
              <a:gd name="connsiteX2" fmla="*/ 9398350 w 11145170"/>
              <a:gd name="connsiteY2" fmla="*/ 6893538 h 6893538"/>
              <a:gd name="connsiteX3" fmla="*/ 0 w 11145170"/>
              <a:gd name="connsiteY3" fmla="*/ 6893538 h 6893538"/>
              <a:gd name="connsiteX4" fmla="*/ 0 w 11145170"/>
              <a:gd name="connsiteY4" fmla="*/ 0 h 689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5170" h="6893538">
                <a:moveTo>
                  <a:pt x="0" y="0"/>
                </a:moveTo>
                <a:lnTo>
                  <a:pt x="11145170" y="6306"/>
                </a:lnTo>
                <a:lnTo>
                  <a:pt x="9398350" y="6893538"/>
                </a:lnTo>
                <a:lnTo>
                  <a:pt x="0" y="6893538"/>
                </a:lnTo>
                <a:lnTo>
                  <a:pt x="0" y="0"/>
                </a:lnTo>
                <a:close/>
              </a:path>
            </a:pathLst>
          </a:custGeom>
          <a:gradFill>
            <a:gsLst>
              <a:gs pos="0">
                <a:schemeClr val="tx2"/>
              </a:gs>
              <a:gs pos="59000">
                <a:schemeClr val="tx2"/>
              </a:gs>
              <a:gs pos="99000">
                <a:schemeClr val="tx2">
                  <a:lumMod val="80000"/>
                </a:schemeClr>
              </a:gs>
            </a:gsLst>
            <a:lin ang="5400000" scaled="1"/>
          </a:gra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NO"/>
          </a:p>
        </p:txBody>
      </p:sp>
      <p:sp>
        <p:nvSpPr>
          <p:cNvPr id="14" name="Text Placeholder 13">
            <a:extLst>
              <a:ext uri="{FF2B5EF4-FFF2-40B4-BE49-F238E27FC236}">
                <a16:creationId xmlns:a16="http://schemas.microsoft.com/office/drawing/2014/main" id="{58C0CE6A-8767-8A41-8C5A-DE6C38FD5F78}"/>
              </a:ext>
            </a:extLst>
          </p:cNvPr>
          <p:cNvSpPr>
            <a:spLocks noGrp="1"/>
          </p:cNvSpPr>
          <p:nvPr>
            <p:ph type="body" sz="quarter" idx="10" hasCustomPrompt="1"/>
          </p:nvPr>
        </p:nvSpPr>
        <p:spPr>
          <a:xfrm>
            <a:off x="1695363" y="3741824"/>
            <a:ext cx="4339542" cy="1961143"/>
          </a:xfrm>
          <a:prstGeom prst="rect">
            <a:avLst/>
          </a:prstGeom>
        </p:spPr>
        <p:txBody>
          <a:bodyPr/>
          <a:lstStyle>
            <a:lvl1pPr marL="0" indent="0">
              <a:buNone/>
              <a:defRPr sz="3200" b="0">
                <a:solidFill>
                  <a:schemeClr val="bg1"/>
                </a:solidFill>
              </a:defRPr>
            </a:lvl1pPr>
          </a:lstStyle>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nb-NO" sz="3200" b="0" i="0" u="none" strike="noStrike" kern="1200" cap="none" spc="0" normalizeH="0" baseline="0" noProof="0" dirty="0" err="1">
                <a:ln>
                  <a:noFill/>
                </a:ln>
                <a:solidFill>
                  <a:schemeClr val="bg1"/>
                </a:solidFill>
                <a:effectLst/>
                <a:uLnTx/>
                <a:uFillTx/>
                <a:latin typeface="Arial"/>
                <a:ea typeface="+mn-ea"/>
                <a:cs typeface="Arial"/>
              </a:rPr>
              <a:t>Åpningsslide</a:t>
            </a:r>
            <a:endParaRPr kumimoji="0" lang="nb-NO" sz="3200" b="0" i="0" u="none" strike="noStrike" kern="1200" cap="none" spc="0" normalizeH="0" baseline="0" noProof="0" dirty="0">
              <a:ln>
                <a:noFill/>
              </a:ln>
              <a:solidFill>
                <a:schemeClr val="bg1"/>
              </a:solidFill>
              <a:effectLst/>
              <a:uLnTx/>
              <a:uFillTx/>
              <a:latin typeface="Arial"/>
              <a:ea typeface="+mn-ea"/>
              <a:cs typeface="Arial"/>
            </a:endParaRPr>
          </a:p>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nb-NO" sz="3200" b="0" i="0" u="none" strike="noStrike" kern="1200" cap="none" spc="0" normalizeH="0" baseline="0" noProof="0" dirty="0">
                <a:ln>
                  <a:noFill/>
                </a:ln>
                <a:solidFill>
                  <a:schemeClr val="bg1"/>
                </a:solidFill>
                <a:effectLst/>
                <a:uLnTx/>
                <a:uFillTx/>
                <a:latin typeface="Arial"/>
                <a:ea typeface="+mn-ea"/>
                <a:cs typeface="Arial"/>
              </a:rPr>
              <a:t>Tema/tittel her</a:t>
            </a:r>
            <a:br>
              <a:rPr kumimoji="0" lang="nb-NO" sz="3200" b="0" i="0" u="none" strike="noStrike" kern="1200" cap="none" spc="0" normalizeH="0" baseline="0" noProof="0" dirty="0">
                <a:ln>
                  <a:noFill/>
                </a:ln>
                <a:solidFill>
                  <a:schemeClr val="bg1"/>
                </a:solidFill>
                <a:effectLst/>
                <a:uLnTx/>
                <a:uFillTx/>
                <a:latin typeface="Arial"/>
                <a:ea typeface="+mn-ea"/>
                <a:cs typeface="Arial"/>
              </a:rPr>
            </a:br>
            <a:br>
              <a:rPr kumimoji="0" lang="nb-NO" sz="3200" b="0" i="0" u="none" strike="noStrike" kern="1200" cap="none" spc="0" normalizeH="0" baseline="0" noProof="0" dirty="0">
                <a:ln>
                  <a:noFill/>
                </a:ln>
                <a:solidFill>
                  <a:schemeClr val="bg1"/>
                </a:solidFill>
                <a:effectLst/>
                <a:uLnTx/>
                <a:uFillTx/>
                <a:latin typeface="Arial"/>
                <a:ea typeface="+mn-ea"/>
                <a:cs typeface="Arial"/>
              </a:rPr>
            </a:br>
            <a:r>
              <a:rPr kumimoji="0" lang="nb-NO" sz="1600" b="0" i="0" u="none" strike="noStrike" kern="1200" cap="none" spc="0" normalizeH="0" baseline="0" noProof="0" dirty="0" err="1">
                <a:ln>
                  <a:noFill/>
                </a:ln>
                <a:solidFill>
                  <a:schemeClr val="bg1"/>
                </a:solidFill>
                <a:effectLst/>
                <a:uLnTx/>
                <a:uFillTx/>
                <a:latin typeface="Arial"/>
                <a:ea typeface="+mn-ea"/>
                <a:cs typeface="Arial"/>
              </a:rPr>
              <a:t>Tilhøriget</a:t>
            </a:r>
            <a:r>
              <a:rPr kumimoji="0" lang="nb-NO" sz="1600" b="0" i="0" u="none" strike="noStrike" kern="1200" cap="none" spc="0" normalizeH="0" baseline="0" noProof="0" dirty="0">
                <a:ln>
                  <a:noFill/>
                </a:ln>
                <a:solidFill>
                  <a:schemeClr val="bg1"/>
                </a:solidFill>
                <a:effectLst/>
                <a:uLnTx/>
                <a:uFillTx/>
                <a:latin typeface="Arial"/>
                <a:ea typeface="+mn-ea"/>
                <a:cs typeface="Arial"/>
              </a:rPr>
              <a:t>?</a:t>
            </a:r>
            <a:endParaRPr lang="nb-NO" dirty="0"/>
          </a:p>
        </p:txBody>
      </p:sp>
      <p:sp>
        <p:nvSpPr>
          <p:cNvPr id="3" name="Rectangle 2">
            <a:extLst>
              <a:ext uri="{FF2B5EF4-FFF2-40B4-BE49-F238E27FC236}">
                <a16:creationId xmlns:a16="http://schemas.microsoft.com/office/drawing/2014/main" id="{3F8D720E-9728-9048-900E-3A6CB272C027}"/>
              </a:ext>
              <a:ext uri="{C183D7F6-B498-43B3-948B-1728B52AA6E4}">
                <adec:decorative xmlns:adec="http://schemas.microsoft.com/office/drawing/2017/decorative" val="1"/>
              </a:ext>
            </a:extLst>
          </p:cNvPr>
          <p:cNvSpPr/>
          <p:nvPr userDrawn="1"/>
        </p:nvSpPr>
        <p:spPr>
          <a:xfrm>
            <a:off x="9358411" y="0"/>
            <a:ext cx="2833589" cy="6893538"/>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cxnSp>
        <p:nvCxnSpPr>
          <p:cNvPr id="12" name="Straight Connector 11">
            <a:extLst>
              <a:ext uri="{FF2B5EF4-FFF2-40B4-BE49-F238E27FC236}">
                <a16:creationId xmlns:a16="http://schemas.microsoft.com/office/drawing/2014/main" id="{F3188A1F-4814-FE4E-AF70-22B66EFE7F43}"/>
              </a:ext>
              <a:ext uri="{C183D7F6-B498-43B3-948B-1728B52AA6E4}">
                <adec:decorative xmlns:adec="http://schemas.microsoft.com/office/drawing/2017/decorative" val="1"/>
              </a:ext>
            </a:extLst>
          </p:cNvPr>
          <p:cNvCxnSpPr/>
          <p:nvPr userDrawn="1"/>
        </p:nvCxnSpPr>
        <p:spPr>
          <a:xfrm>
            <a:off x="1753026" y="3427171"/>
            <a:ext cx="4339542"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pic>
        <p:nvPicPr>
          <p:cNvPr id="9" name="Picture 8" descr="Hovedbygningene i de tre byene NTNU holder til i. Trondheim, Gjøvik og Ålesund.">
            <a:extLst>
              <a:ext uri="{FF2B5EF4-FFF2-40B4-BE49-F238E27FC236}">
                <a16:creationId xmlns:a16="http://schemas.microsoft.com/office/drawing/2014/main" id="{0C75F9CF-9BFC-D849-9DC7-B8C7E29891BF}"/>
              </a:ext>
            </a:extLst>
          </p:cNvPr>
          <p:cNvPicPr>
            <a:picLocks noChangeAspect="1"/>
          </p:cNvPicPr>
          <p:nvPr userDrawn="1"/>
        </p:nvPicPr>
        <p:blipFill>
          <a:blip r:embed="rId2">
            <a:extLst>
              <a:ext uri="{BEBA8EAE-BF5A-486C-A8C5-ECC9F3942E4B}">
                <a14:imgProps xmlns:a14="http://schemas.microsoft.com/office/drawing/2010/main">
                  <a14:imgLayer r:embed="rId3">
                    <a14:imgEffect>
                      <a14:sharpenSoften amount="-3000"/>
                    </a14:imgEffect>
                    <a14:imgEffect>
                      <a14:saturation sat="130000"/>
                    </a14:imgEffect>
                    <a14:imgEffect>
                      <a14:brightnessContrast bright="-10000" contrast="20000"/>
                    </a14:imgEffect>
                  </a14:imgLayer>
                </a14:imgProps>
              </a:ext>
            </a:extLst>
          </a:blip>
          <a:srcRect/>
          <a:stretch/>
        </p:blipFill>
        <p:spPr>
          <a:xfrm>
            <a:off x="6825600" y="-11575"/>
            <a:ext cx="4373138" cy="6919267"/>
          </a:xfrm>
          <a:prstGeom prst="rect">
            <a:avLst/>
          </a:prstGeom>
        </p:spPr>
      </p:pic>
      <p:cxnSp>
        <p:nvCxnSpPr>
          <p:cNvPr id="10" name="Straight Connector 9">
            <a:extLst>
              <a:ext uri="{FF2B5EF4-FFF2-40B4-BE49-F238E27FC236}">
                <a16:creationId xmlns:a16="http://schemas.microsoft.com/office/drawing/2014/main" id="{82889CAC-BCCA-2740-B035-B66AEC2C0D29}"/>
              </a:ext>
              <a:ext uri="{C183D7F6-B498-43B3-948B-1728B52AA6E4}">
                <adec:decorative xmlns:adec="http://schemas.microsoft.com/office/drawing/2017/decorative" val="1"/>
              </a:ext>
            </a:extLst>
          </p:cNvPr>
          <p:cNvCxnSpPr>
            <a:cxnSpLocks/>
          </p:cNvCxnSpPr>
          <p:nvPr userDrawn="1"/>
        </p:nvCxnSpPr>
        <p:spPr>
          <a:xfrm flipH="1">
            <a:off x="6823650" y="-82550"/>
            <a:ext cx="1780993"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E110452-FD0F-2446-ACB3-A546FA77C178}"/>
              </a:ext>
              <a:ext uri="{C183D7F6-B498-43B3-948B-1728B52AA6E4}">
                <adec:decorative xmlns:adec="http://schemas.microsoft.com/office/drawing/2017/decorative" val="1"/>
              </a:ext>
            </a:extLst>
          </p:cNvPr>
          <p:cNvCxnSpPr>
            <a:cxnSpLocks/>
          </p:cNvCxnSpPr>
          <p:nvPr userDrawn="1"/>
        </p:nvCxnSpPr>
        <p:spPr>
          <a:xfrm flipH="1">
            <a:off x="9401175" y="-55513"/>
            <a:ext cx="1775740"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16" name="Graphic 15" descr="Logoen til NTNU. Med underteksten Kunnskap for en bedre verden.">
            <a:extLst>
              <a:ext uri="{FF2B5EF4-FFF2-40B4-BE49-F238E27FC236}">
                <a16:creationId xmlns:a16="http://schemas.microsoft.com/office/drawing/2014/main" id="{8AEC5E4B-C24E-234D-8C52-2C6E356DDF5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20198" y="1485259"/>
            <a:ext cx="5375802" cy="1397709"/>
          </a:xfrm>
          <a:prstGeom prst="rect">
            <a:avLst/>
          </a:prstGeom>
        </p:spPr>
      </p:pic>
    </p:spTree>
    <p:extLst>
      <p:ext uri="{BB962C8B-B14F-4D97-AF65-F5344CB8AC3E}">
        <p14:creationId xmlns:p14="http://schemas.microsoft.com/office/powerpoint/2010/main" val="2582653883"/>
      </p:ext>
    </p:extLst>
  </p:cSld>
  <p:clrMapOvr>
    <a:masterClrMapping/>
  </p:clrMapOvr>
  <p:transition spd="slow">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6BEEE41C-B295-67DB-6F25-6C3EB2BA2FBC}"/>
              </a:ext>
            </a:extLst>
          </p:cNvPr>
          <p:cNvSpPr>
            <a:spLocks noGrp="1"/>
          </p:cNvSpPr>
          <p:nvPr>
            <p:ph type="body" sz="quarter" idx="13" hasCustomPrompt="1"/>
          </p:nvPr>
        </p:nvSpPr>
        <p:spPr>
          <a:xfrm>
            <a:off x="649995" y="490318"/>
            <a:ext cx="11016867" cy="876378"/>
          </a:xfrm>
          <a:prstGeom prst="rect">
            <a:avLst/>
          </a:prstGeom>
        </p:spPr>
        <p:txBody>
          <a:bodyPr/>
          <a:lstStyle>
            <a:lvl1pPr marL="0" indent="0" algn="l">
              <a:buNone/>
              <a:defRPr sz="5400" b="1">
                <a:solidFill>
                  <a:schemeClr val="tx2"/>
                </a:solidFill>
              </a:defRPr>
            </a:lvl1pPr>
          </a:lstStyle>
          <a:p>
            <a:pPr lvl="0"/>
            <a:r>
              <a:rPr lang="nb-NO" dirty="0"/>
              <a:t>Overskrift</a:t>
            </a:r>
          </a:p>
        </p:txBody>
      </p:sp>
      <p:sp>
        <p:nvSpPr>
          <p:cNvPr id="4" name="Plassholder for tekst 3">
            <a:extLst>
              <a:ext uri="{FF2B5EF4-FFF2-40B4-BE49-F238E27FC236}">
                <a16:creationId xmlns:a16="http://schemas.microsoft.com/office/drawing/2014/main" id="{38CC53E6-4FA2-1E0E-7F9B-EE33617C7D91}"/>
              </a:ext>
            </a:extLst>
          </p:cNvPr>
          <p:cNvSpPr>
            <a:spLocks noGrp="1"/>
          </p:cNvSpPr>
          <p:nvPr>
            <p:ph type="body" sz="quarter" idx="14"/>
          </p:nvPr>
        </p:nvSpPr>
        <p:spPr>
          <a:xfrm>
            <a:off x="649995" y="1452095"/>
            <a:ext cx="11016867" cy="4995099"/>
          </a:xfrm>
          <a:prstGeom prst="rect">
            <a:avLst/>
          </a:prstGeom>
        </p:spPr>
        <p:txBody>
          <a:bodyPr/>
          <a:lstStyle>
            <a:lvl1pPr>
              <a:defRPr sz="2800">
                <a:solidFill>
                  <a:schemeClr val="bg1">
                    <a:lumMod val="10000"/>
                  </a:schemeClr>
                </a:solidFill>
              </a:defRPr>
            </a:lvl1pPr>
            <a:lvl2pPr>
              <a:defRPr sz="2400">
                <a:solidFill>
                  <a:schemeClr val="bg1">
                    <a:lumMod val="10000"/>
                  </a:schemeClr>
                </a:solidFill>
              </a:defRPr>
            </a:lvl2pPr>
            <a:lvl3pPr>
              <a:defRPr sz="2100">
                <a:solidFill>
                  <a:schemeClr val="bg1">
                    <a:lumMod val="10000"/>
                  </a:schemeClr>
                </a:solidFill>
              </a:defRPr>
            </a:lvl3pPr>
            <a:lvl4pPr>
              <a:defRPr sz="1900">
                <a:solidFill>
                  <a:schemeClr val="bg1">
                    <a:lumMod val="10000"/>
                  </a:schemeClr>
                </a:solidFill>
              </a:defRPr>
            </a:lvl4pPr>
            <a:lvl5pPr>
              <a:defRPr sz="1700">
                <a:solidFill>
                  <a:schemeClr val="bg1">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Tree>
    <p:extLst>
      <p:ext uri="{BB962C8B-B14F-4D97-AF65-F5344CB8AC3E}">
        <p14:creationId xmlns:p14="http://schemas.microsoft.com/office/powerpoint/2010/main" val="3610651840"/>
      </p:ext>
    </p:extLst>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ilde, overskrift og teks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E8FC2BC-32E9-144F-A493-1C7DD9278126}"/>
              </a:ext>
            </a:extLst>
          </p:cNvPr>
          <p:cNvSpPr>
            <a:spLocks noGrp="1"/>
          </p:cNvSpPr>
          <p:nvPr>
            <p:ph type="pic" sz="quarter" idx="10" hasCustomPrompt="1"/>
          </p:nvPr>
        </p:nvSpPr>
        <p:spPr>
          <a:xfrm>
            <a:off x="-3174" y="93422"/>
            <a:ext cx="5564590" cy="6782286"/>
          </a:xfrm>
          <a:custGeom>
            <a:avLst/>
            <a:gdLst>
              <a:gd name="connsiteX0" fmla="*/ 0 w 5554663"/>
              <a:gd name="connsiteY0" fmla="*/ 0 h 4162425"/>
              <a:gd name="connsiteX1" fmla="*/ 5554663 w 5554663"/>
              <a:gd name="connsiteY1" fmla="*/ 0 h 4162425"/>
              <a:gd name="connsiteX2" fmla="*/ 5554663 w 5554663"/>
              <a:gd name="connsiteY2" fmla="*/ 4162425 h 4162425"/>
              <a:gd name="connsiteX3" fmla="*/ 0 w 5554663"/>
              <a:gd name="connsiteY3" fmla="*/ 4162425 h 4162425"/>
              <a:gd name="connsiteX4" fmla="*/ 0 w 5554663"/>
              <a:gd name="connsiteY4" fmla="*/ 0 h 4162425"/>
              <a:gd name="connsiteX0" fmla="*/ 0 w 5554663"/>
              <a:gd name="connsiteY0" fmla="*/ 0 h 6135909"/>
              <a:gd name="connsiteX1" fmla="*/ 5554663 w 5554663"/>
              <a:gd name="connsiteY1" fmla="*/ 0 h 6135909"/>
              <a:gd name="connsiteX2" fmla="*/ 5554663 w 5554663"/>
              <a:gd name="connsiteY2" fmla="*/ 4162425 h 6135909"/>
              <a:gd name="connsiteX3" fmla="*/ 0 w 5554663"/>
              <a:gd name="connsiteY3" fmla="*/ 6135909 h 6135909"/>
              <a:gd name="connsiteX4" fmla="*/ 0 w 5554663"/>
              <a:gd name="connsiteY4" fmla="*/ 0 h 6135909"/>
              <a:gd name="connsiteX0" fmla="*/ 0 w 5560450"/>
              <a:gd name="connsiteY0" fmla="*/ 231493 h 6367402"/>
              <a:gd name="connsiteX1" fmla="*/ 5560450 w 5560450"/>
              <a:gd name="connsiteY1" fmla="*/ 0 h 6367402"/>
              <a:gd name="connsiteX2" fmla="*/ 5554663 w 5560450"/>
              <a:gd name="connsiteY2" fmla="*/ 4393918 h 6367402"/>
              <a:gd name="connsiteX3" fmla="*/ 0 w 5560450"/>
              <a:gd name="connsiteY3" fmla="*/ 6367402 h 6367402"/>
              <a:gd name="connsiteX4" fmla="*/ 0 w 5560450"/>
              <a:gd name="connsiteY4" fmla="*/ 231493 h 6367402"/>
              <a:gd name="connsiteX0" fmla="*/ 0 w 5560450"/>
              <a:gd name="connsiteY0" fmla="*/ 244108 h 6380017"/>
              <a:gd name="connsiteX1" fmla="*/ 5560450 w 5560450"/>
              <a:gd name="connsiteY1" fmla="*/ 12615 h 6380017"/>
              <a:gd name="connsiteX2" fmla="*/ 5554663 w 5560450"/>
              <a:gd name="connsiteY2" fmla="*/ 4406533 h 6380017"/>
              <a:gd name="connsiteX3" fmla="*/ 0 w 5560450"/>
              <a:gd name="connsiteY3" fmla="*/ 6380017 h 6380017"/>
              <a:gd name="connsiteX4" fmla="*/ 0 w 5560450"/>
              <a:gd name="connsiteY4" fmla="*/ 244108 h 6380017"/>
              <a:gd name="connsiteX0" fmla="*/ 0 w 5560450"/>
              <a:gd name="connsiteY0" fmla="*/ 252469 h 6388378"/>
              <a:gd name="connsiteX1" fmla="*/ 5560450 w 5560450"/>
              <a:gd name="connsiteY1" fmla="*/ 20976 h 6388378"/>
              <a:gd name="connsiteX2" fmla="*/ 5554663 w 5560450"/>
              <a:gd name="connsiteY2" fmla="*/ 4414894 h 6388378"/>
              <a:gd name="connsiteX3" fmla="*/ 0 w 5560450"/>
              <a:gd name="connsiteY3" fmla="*/ 6388378 h 6388378"/>
              <a:gd name="connsiteX4" fmla="*/ 0 w 5560450"/>
              <a:gd name="connsiteY4" fmla="*/ 252469 h 6388378"/>
              <a:gd name="connsiteX0" fmla="*/ 0 w 5563625"/>
              <a:gd name="connsiteY0" fmla="*/ 189244 h 6401353"/>
              <a:gd name="connsiteX1" fmla="*/ 5563625 w 5563625"/>
              <a:gd name="connsiteY1" fmla="*/ 33951 h 6401353"/>
              <a:gd name="connsiteX2" fmla="*/ 5557838 w 5563625"/>
              <a:gd name="connsiteY2" fmla="*/ 4427869 h 6401353"/>
              <a:gd name="connsiteX3" fmla="*/ 3175 w 5563625"/>
              <a:gd name="connsiteY3" fmla="*/ 6401353 h 6401353"/>
              <a:gd name="connsiteX4" fmla="*/ 0 w 5563625"/>
              <a:gd name="connsiteY4" fmla="*/ 189244 h 6401353"/>
              <a:gd name="connsiteX0" fmla="*/ 0 w 5563625"/>
              <a:gd name="connsiteY0" fmla="*/ 249661 h 6461770"/>
              <a:gd name="connsiteX1" fmla="*/ 5563625 w 5563625"/>
              <a:gd name="connsiteY1" fmla="*/ 21343 h 6461770"/>
              <a:gd name="connsiteX2" fmla="*/ 5557838 w 5563625"/>
              <a:gd name="connsiteY2" fmla="*/ 4488286 h 6461770"/>
              <a:gd name="connsiteX3" fmla="*/ 3175 w 5563625"/>
              <a:gd name="connsiteY3" fmla="*/ 6461770 h 6461770"/>
              <a:gd name="connsiteX4" fmla="*/ 0 w 5563625"/>
              <a:gd name="connsiteY4" fmla="*/ 249661 h 6461770"/>
              <a:gd name="connsiteX0" fmla="*/ 0 w 5563625"/>
              <a:gd name="connsiteY0" fmla="*/ 228318 h 6440427"/>
              <a:gd name="connsiteX1" fmla="*/ 5563625 w 5563625"/>
              <a:gd name="connsiteY1" fmla="*/ 0 h 6440427"/>
              <a:gd name="connsiteX2" fmla="*/ 5557838 w 5563625"/>
              <a:gd name="connsiteY2" fmla="*/ 4466943 h 6440427"/>
              <a:gd name="connsiteX3" fmla="*/ 3175 w 5563625"/>
              <a:gd name="connsiteY3" fmla="*/ 6440427 h 6440427"/>
              <a:gd name="connsiteX4" fmla="*/ 0 w 5563625"/>
              <a:gd name="connsiteY4" fmla="*/ 228318 h 6440427"/>
              <a:gd name="connsiteX0" fmla="*/ 0 w 5563625"/>
              <a:gd name="connsiteY0" fmla="*/ 235436 h 6447545"/>
              <a:gd name="connsiteX1" fmla="*/ 5563625 w 5563625"/>
              <a:gd name="connsiteY1" fmla="*/ 7118 h 6447545"/>
              <a:gd name="connsiteX2" fmla="*/ 5557838 w 5563625"/>
              <a:gd name="connsiteY2" fmla="*/ 4474061 h 6447545"/>
              <a:gd name="connsiteX3" fmla="*/ 3175 w 5563625"/>
              <a:gd name="connsiteY3" fmla="*/ 6447545 h 6447545"/>
              <a:gd name="connsiteX4" fmla="*/ 0 w 5563625"/>
              <a:gd name="connsiteY4" fmla="*/ 235436 h 6447545"/>
              <a:gd name="connsiteX0" fmla="*/ 0 w 5563625"/>
              <a:gd name="connsiteY0" fmla="*/ 231804 h 6443913"/>
              <a:gd name="connsiteX1" fmla="*/ 5563625 w 5563625"/>
              <a:gd name="connsiteY1" fmla="*/ 3486 h 6443913"/>
              <a:gd name="connsiteX2" fmla="*/ 5557838 w 5563625"/>
              <a:gd name="connsiteY2" fmla="*/ 4470429 h 6443913"/>
              <a:gd name="connsiteX3" fmla="*/ 3175 w 5563625"/>
              <a:gd name="connsiteY3" fmla="*/ 6443913 h 6443913"/>
              <a:gd name="connsiteX4" fmla="*/ 0 w 5563625"/>
              <a:gd name="connsiteY4" fmla="*/ 231804 h 6443913"/>
              <a:gd name="connsiteX0" fmla="*/ 0 w 5563625"/>
              <a:gd name="connsiteY0" fmla="*/ 235436 h 6447545"/>
              <a:gd name="connsiteX1" fmla="*/ 5563625 w 5563625"/>
              <a:gd name="connsiteY1" fmla="*/ 7118 h 6447545"/>
              <a:gd name="connsiteX2" fmla="*/ 5557838 w 5563625"/>
              <a:gd name="connsiteY2" fmla="*/ 4474061 h 6447545"/>
              <a:gd name="connsiteX3" fmla="*/ 3175 w 5563625"/>
              <a:gd name="connsiteY3" fmla="*/ 6447545 h 6447545"/>
              <a:gd name="connsiteX4" fmla="*/ 0 w 5563625"/>
              <a:gd name="connsiteY4" fmla="*/ 235436 h 6447545"/>
              <a:gd name="connsiteX0" fmla="*/ 0 w 5563625"/>
              <a:gd name="connsiteY0" fmla="*/ 235436 h 6511045"/>
              <a:gd name="connsiteX1" fmla="*/ 5563625 w 5563625"/>
              <a:gd name="connsiteY1" fmla="*/ 7118 h 6511045"/>
              <a:gd name="connsiteX2" fmla="*/ 5557838 w 5563625"/>
              <a:gd name="connsiteY2" fmla="*/ 4474061 h 6511045"/>
              <a:gd name="connsiteX3" fmla="*/ 3175 w 5563625"/>
              <a:gd name="connsiteY3" fmla="*/ 6511045 h 6511045"/>
              <a:gd name="connsiteX4" fmla="*/ 0 w 5563625"/>
              <a:gd name="connsiteY4" fmla="*/ 235436 h 6511045"/>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765045"/>
              <a:gd name="connsiteX1" fmla="*/ 5563625 w 5563625"/>
              <a:gd name="connsiteY1" fmla="*/ 7118 h 6765045"/>
              <a:gd name="connsiteX2" fmla="*/ 5561013 w 5563625"/>
              <a:gd name="connsiteY2" fmla="*/ 6629886 h 6765045"/>
              <a:gd name="connsiteX3" fmla="*/ 3175 w 5563625"/>
              <a:gd name="connsiteY3" fmla="*/ 6765045 h 6765045"/>
              <a:gd name="connsiteX4" fmla="*/ 0 w 5563625"/>
              <a:gd name="connsiteY4" fmla="*/ 235436 h 6765045"/>
              <a:gd name="connsiteX0" fmla="*/ 0 w 5592763"/>
              <a:gd name="connsiteY0" fmla="*/ 235436 h 6769586"/>
              <a:gd name="connsiteX1" fmla="*/ 5563625 w 5592763"/>
              <a:gd name="connsiteY1" fmla="*/ 7118 h 6769586"/>
              <a:gd name="connsiteX2" fmla="*/ 5592763 w 5592763"/>
              <a:gd name="connsiteY2" fmla="*/ 6769586 h 6769586"/>
              <a:gd name="connsiteX3" fmla="*/ 3175 w 5592763"/>
              <a:gd name="connsiteY3" fmla="*/ 6765045 h 6769586"/>
              <a:gd name="connsiteX4" fmla="*/ 0 w 5592763"/>
              <a:gd name="connsiteY4" fmla="*/ 235436 h 6769586"/>
              <a:gd name="connsiteX0" fmla="*/ 0 w 5592996"/>
              <a:gd name="connsiteY0" fmla="*/ 235436 h 6769586"/>
              <a:gd name="connsiteX1" fmla="*/ 5563625 w 5592996"/>
              <a:gd name="connsiteY1" fmla="*/ 7118 h 6769586"/>
              <a:gd name="connsiteX2" fmla="*/ 5592763 w 5592996"/>
              <a:gd name="connsiteY2" fmla="*/ 6769586 h 6769586"/>
              <a:gd name="connsiteX3" fmla="*/ 3175 w 5592996"/>
              <a:gd name="connsiteY3" fmla="*/ 6765045 h 6769586"/>
              <a:gd name="connsiteX4" fmla="*/ 0 w 5592996"/>
              <a:gd name="connsiteY4" fmla="*/ 235436 h 6769586"/>
              <a:gd name="connsiteX0" fmla="*/ 0 w 5596404"/>
              <a:gd name="connsiteY0" fmla="*/ 235436 h 6769586"/>
              <a:gd name="connsiteX1" fmla="*/ 5563625 w 5596404"/>
              <a:gd name="connsiteY1" fmla="*/ 7118 h 6769586"/>
              <a:gd name="connsiteX2" fmla="*/ 5592763 w 5596404"/>
              <a:gd name="connsiteY2" fmla="*/ 6769586 h 6769586"/>
              <a:gd name="connsiteX3" fmla="*/ 3175 w 5596404"/>
              <a:gd name="connsiteY3" fmla="*/ 6765045 h 6769586"/>
              <a:gd name="connsiteX4" fmla="*/ 0 w 5596404"/>
              <a:gd name="connsiteY4" fmla="*/ 235436 h 6769586"/>
              <a:gd name="connsiteX0" fmla="*/ 0 w 5568711"/>
              <a:gd name="connsiteY0" fmla="*/ 235436 h 6775936"/>
              <a:gd name="connsiteX1" fmla="*/ 5563625 w 5568711"/>
              <a:gd name="connsiteY1" fmla="*/ 7118 h 6775936"/>
              <a:gd name="connsiteX2" fmla="*/ 5561013 w 5568711"/>
              <a:gd name="connsiteY2" fmla="*/ 6775936 h 6775936"/>
              <a:gd name="connsiteX3" fmla="*/ 3175 w 5568711"/>
              <a:gd name="connsiteY3" fmla="*/ 6765045 h 6775936"/>
              <a:gd name="connsiteX4" fmla="*/ 0 w 5568711"/>
              <a:gd name="connsiteY4" fmla="*/ 235436 h 6775936"/>
              <a:gd name="connsiteX0" fmla="*/ 0 w 5584676"/>
              <a:gd name="connsiteY0" fmla="*/ 235436 h 6782286"/>
              <a:gd name="connsiteX1" fmla="*/ 5563625 w 5584676"/>
              <a:gd name="connsiteY1" fmla="*/ 7118 h 6782286"/>
              <a:gd name="connsiteX2" fmla="*/ 5580063 w 5584676"/>
              <a:gd name="connsiteY2" fmla="*/ 6782286 h 6782286"/>
              <a:gd name="connsiteX3" fmla="*/ 3175 w 5584676"/>
              <a:gd name="connsiteY3" fmla="*/ 6765045 h 6782286"/>
              <a:gd name="connsiteX4" fmla="*/ 0 w 5584676"/>
              <a:gd name="connsiteY4" fmla="*/ 235436 h 6782286"/>
              <a:gd name="connsiteX0" fmla="*/ 0 w 5564590"/>
              <a:gd name="connsiteY0" fmla="*/ 235436 h 6782286"/>
              <a:gd name="connsiteX1" fmla="*/ 5563625 w 5564590"/>
              <a:gd name="connsiteY1" fmla="*/ 7118 h 6782286"/>
              <a:gd name="connsiteX2" fmla="*/ 5554663 w 5564590"/>
              <a:gd name="connsiteY2" fmla="*/ 6782286 h 6782286"/>
              <a:gd name="connsiteX3" fmla="*/ 3175 w 5564590"/>
              <a:gd name="connsiteY3" fmla="*/ 6765045 h 6782286"/>
              <a:gd name="connsiteX4" fmla="*/ 0 w 5564590"/>
              <a:gd name="connsiteY4" fmla="*/ 235436 h 678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4590" h="6782286">
                <a:moveTo>
                  <a:pt x="0" y="235436"/>
                </a:moveTo>
                <a:cubicBezTo>
                  <a:pt x="1801879" y="36738"/>
                  <a:pt x="3376164" y="-22302"/>
                  <a:pt x="5563625" y="7118"/>
                </a:cubicBezTo>
                <a:cubicBezTo>
                  <a:pt x="5560984" y="278894"/>
                  <a:pt x="5571773" y="6782727"/>
                  <a:pt x="5554663" y="6782286"/>
                </a:cubicBezTo>
                <a:lnTo>
                  <a:pt x="3175" y="6765045"/>
                </a:lnTo>
                <a:cubicBezTo>
                  <a:pt x="2117" y="4694342"/>
                  <a:pt x="1058" y="2306139"/>
                  <a:pt x="0" y="235436"/>
                </a:cubicBezTo>
                <a:close/>
              </a:path>
            </a:pathLst>
          </a:custGeom>
          <a:pattFill prst="lgCheck">
            <a:fgClr>
              <a:schemeClr val="bg2"/>
            </a:fgClr>
            <a:bgClr>
              <a:schemeClr val="bg1"/>
            </a:bgClr>
          </a:pattFill>
          <a:effectLst/>
        </p:spPr>
        <p:txBody>
          <a:bodyPr/>
          <a:lstStyle>
            <a:lvl1pPr marL="0" indent="0">
              <a:buNone/>
              <a:defRPr/>
            </a:lvl1pPr>
          </a:lstStyle>
          <a:p>
            <a:br>
              <a:rPr lang="nb-NO" dirty="0"/>
            </a:br>
            <a:br>
              <a:rPr lang="nb-NO" dirty="0"/>
            </a:br>
            <a:br>
              <a:rPr lang="nb-NO" dirty="0"/>
            </a:br>
            <a:r>
              <a:rPr lang="nb-NO" dirty="0"/>
              <a:t>   Trykk på ikonet</a:t>
            </a:r>
            <a:br>
              <a:rPr lang="nb-NO" dirty="0"/>
            </a:br>
            <a:r>
              <a:rPr lang="nb-NO" dirty="0"/>
              <a:t>   for å sette inn bilde</a:t>
            </a:r>
          </a:p>
        </p:txBody>
      </p:sp>
      <p:sp>
        <p:nvSpPr>
          <p:cNvPr id="4" name="Text Placeholder 4">
            <a:extLst>
              <a:ext uri="{FF2B5EF4-FFF2-40B4-BE49-F238E27FC236}">
                <a16:creationId xmlns:a16="http://schemas.microsoft.com/office/drawing/2014/main" id="{88AD7188-E77F-AE4D-97BE-DD42B6A8387A}"/>
              </a:ext>
            </a:extLst>
          </p:cNvPr>
          <p:cNvSpPr>
            <a:spLocks noGrp="1"/>
          </p:cNvSpPr>
          <p:nvPr>
            <p:ph type="body" sz="quarter" idx="11" hasCustomPrompt="1"/>
          </p:nvPr>
        </p:nvSpPr>
        <p:spPr>
          <a:xfrm>
            <a:off x="5958923" y="2148369"/>
            <a:ext cx="5563625" cy="876378"/>
          </a:xfrm>
          <a:prstGeom prst="rect">
            <a:avLst/>
          </a:prstGeom>
        </p:spPr>
        <p:txBody>
          <a:bodyPr anchor="b"/>
          <a:lstStyle>
            <a:lvl1pPr marL="0" indent="0">
              <a:buNone/>
              <a:defRPr sz="5000" b="1">
                <a:solidFill>
                  <a:schemeClr val="tx2"/>
                </a:solidFill>
              </a:defRPr>
            </a:lvl1pPr>
          </a:lstStyle>
          <a:p>
            <a:pPr lvl="0"/>
            <a:r>
              <a:rPr lang="nb-NO" dirty="0"/>
              <a:t>Overskrift</a:t>
            </a:r>
          </a:p>
        </p:txBody>
      </p:sp>
      <p:sp>
        <p:nvSpPr>
          <p:cNvPr id="5" name="Text Placeholder 4">
            <a:extLst>
              <a:ext uri="{FF2B5EF4-FFF2-40B4-BE49-F238E27FC236}">
                <a16:creationId xmlns:a16="http://schemas.microsoft.com/office/drawing/2014/main" id="{84872A55-73BC-D24A-8AAD-88CEF1326270}"/>
              </a:ext>
            </a:extLst>
          </p:cNvPr>
          <p:cNvSpPr>
            <a:spLocks noGrp="1"/>
          </p:cNvSpPr>
          <p:nvPr>
            <p:ph type="body" sz="quarter" idx="12" hasCustomPrompt="1"/>
          </p:nvPr>
        </p:nvSpPr>
        <p:spPr>
          <a:xfrm>
            <a:off x="5958923" y="3038552"/>
            <a:ext cx="5563625" cy="2017695"/>
          </a:xfrm>
          <a:prstGeom prst="rect">
            <a:avLst/>
          </a:prstGeom>
        </p:spPr>
        <p:txBody>
          <a:bodyPr/>
          <a:lstStyle>
            <a:lvl1pPr marL="0" indent="0">
              <a:buNone/>
              <a:defRPr sz="2000">
                <a:solidFill>
                  <a:schemeClr val="tx1"/>
                </a:solidFill>
              </a:defRPr>
            </a:lvl1pPr>
          </a:lstStyle>
          <a:p>
            <a:pPr lvl="0"/>
            <a:r>
              <a:rPr lang="nb-NO"/>
              <a:t>Mengde tekst bør begrenses. Brukt notatfeltet aktivt. Tenk på at mottaker skal lytte istedenfor å lese. Tenk også på lesbarheten, bruk helst ikke mindre skriftstørrelse enn 20.</a:t>
            </a:r>
            <a:br>
              <a:rPr lang="nb-NO"/>
            </a:br>
            <a:r>
              <a:rPr lang="nb-NO"/>
              <a:t>Husk alternativ tekst og fotokreditering på bildet.</a:t>
            </a:r>
          </a:p>
        </p:txBody>
      </p:sp>
    </p:spTree>
    <p:extLst>
      <p:ext uri="{BB962C8B-B14F-4D97-AF65-F5344CB8AC3E}">
        <p14:creationId xmlns:p14="http://schemas.microsoft.com/office/powerpoint/2010/main" val="561517425"/>
      </p:ext>
    </p:extLst>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lde venstre, overskrift og tek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8AD7188-E77F-AE4D-97BE-DD42B6A8387A}"/>
              </a:ext>
            </a:extLst>
          </p:cNvPr>
          <p:cNvSpPr>
            <a:spLocks noGrp="1"/>
          </p:cNvSpPr>
          <p:nvPr>
            <p:ph type="body" sz="quarter" idx="11" hasCustomPrompt="1"/>
          </p:nvPr>
        </p:nvSpPr>
        <p:spPr>
          <a:xfrm>
            <a:off x="828470" y="1994946"/>
            <a:ext cx="5416241" cy="876378"/>
          </a:xfrm>
          <a:prstGeom prst="rect">
            <a:avLst/>
          </a:prstGeom>
        </p:spPr>
        <p:txBody>
          <a:bodyPr anchor="b"/>
          <a:lstStyle>
            <a:lvl1pPr marL="0" indent="0" algn="r">
              <a:buNone/>
              <a:defRPr sz="5000" b="1">
                <a:solidFill>
                  <a:schemeClr val="tx2"/>
                </a:solidFill>
              </a:defRPr>
            </a:lvl1pPr>
          </a:lstStyle>
          <a:p>
            <a:pPr lvl="0"/>
            <a:r>
              <a:rPr lang="nb-NO" dirty="0"/>
              <a:t>Overskrift</a:t>
            </a:r>
          </a:p>
        </p:txBody>
      </p:sp>
      <p:sp>
        <p:nvSpPr>
          <p:cNvPr id="5" name="Text Placeholder 4">
            <a:extLst>
              <a:ext uri="{FF2B5EF4-FFF2-40B4-BE49-F238E27FC236}">
                <a16:creationId xmlns:a16="http://schemas.microsoft.com/office/drawing/2014/main" id="{84872A55-73BC-D24A-8AAD-88CEF1326270}"/>
              </a:ext>
            </a:extLst>
          </p:cNvPr>
          <p:cNvSpPr>
            <a:spLocks noGrp="1"/>
          </p:cNvSpPr>
          <p:nvPr>
            <p:ph type="body" sz="quarter" idx="12" hasCustomPrompt="1"/>
          </p:nvPr>
        </p:nvSpPr>
        <p:spPr>
          <a:xfrm>
            <a:off x="828470" y="2885129"/>
            <a:ext cx="5416241" cy="2017695"/>
          </a:xfrm>
          <a:prstGeom prst="rect">
            <a:avLst/>
          </a:prstGeom>
        </p:spPr>
        <p:txBody>
          <a:bodyPr/>
          <a:lstStyle>
            <a:lvl1pPr marL="0" indent="0" algn="r">
              <a:buNone/>
              <a:defRPr sz="2000">
                <a:solidFill>
                  <a:schemeClr val="tx1"/>
                </a:solidFill>
              </a:defRPr>
            </a:lvl1pPr>
          </a:lstStyle>
          <a:p>
            <a:pPr lvl="0"/>
            <a:r>
              <a:rPr lang="nb-NO"/>
              <a:t>Mengde tekst bør begrenses. Brukt notatfeltet aktivt. Tenk på at mottaker skal lytte istedenfor å lese. Tenk også på lesbarheten, bruk helst ikke mindre skriftstørrelse enn 20.</a:t>
            </a:r>
            <a:br>
              <a:rPr lang="nb-NO"/>
            </a:br>
            <a:r>
              <a:rPr lang="nb-NO"/>
              <a:t>Husk alternativ tekst og fotokreditering på bildet.</a:t>
            </a:r>
          </a:p>
        </p:txBody>
      </p:sp>
      <p:sp>
        <p:nvSpPr>
          <p:cNvPr id="2" name="Picture Placeholder 6">
            <a:extLst>
              <a:ext uri="{FF2B5EF4-FFF2-40B4-BE49-F238E27FC236}">
                <a16:creationId xmlns:a16="http://schemas.microsoft.com/office/drawing/2014/main" id="{5AAB8CF9-FD6E-E9A6-F7C6-A6A8E0EA8388}"/>
              </a:ext>
            </a:extLst>
          </p:cNvPr>
          <p:cNvSpPr>
            <a:spLocks noGrp="1"/>
          </p:cNvSpPr>
          <p:nvPr>
            <p:ph type="pic" sz="quarter" idx="13" hasCustomPrompt="1"/>
          </p:nvPr>
        </p:nvSpPr>
        <p:spPr>
          <a:xfrm>
            <a:off x="6645725" y="124588"/>
            <a:ext cx="5555800" cy="6760098"/>
          </a:xfrm>
          <a:custGeom>
            <a:avLst/>
            <a:gdLst>
              <a:gd name="connsiteX0" fmla="*/ 91440 w 5646674"/>
              <a:gd name="connsiteY0" fmla="*/ 0 h 6631092"/>
              <a:gd name="connsiteX1" fmla="*/ 4230624 w 5646674"/>
              <a:gd name="connsiteY1" fmla="*/ 81848 h 6631092"/>
              <a:gd name="connsiteX2" fmla="*/ 4230624 w 5646674"/>
              <a:gd name="connsiteY2" fmla="*/ 932104 h 6631092"/>
              <a:gd name="connsiteX3" fmla="*/ 4297548 w 5646674"/>
              <a:gd name="connsiteY3" fmla="*/ 999028 h 6631092"/>
              <a:gd name="connsiteX4" fmla="*/ 5079592 w 5646674"/>
              <a:gd name="connsiteY4" fmla="*/ 999028 h 6631092"/>
              <a:gd name="connsiteX5" fmla="*/ 5146516 w 5646674"/>
              <a:gd name="connsiteY5" fmla="*/ 932104 h 6631092"/>
              <a:gd name="connsiteX6" fmla="*/ 5146516 w 5646674"/>
              <a:gd name="connsiteY6" fmla="*/ 99959 h 6631092"/>
              <a:gd name="connsiteX7" fmla="*/ 5640578 w 5646674"/>
              <a:gd name="connsiteY7" fmla="*/ 109728 h 6631092"/>
              <a:gd name="connsiteX8" fmla="*/ 5646674 w 5646674"/>
              <a:gd name="connsiteY8" fmla="*/ 6407531 h 6631092"/>
              <a:gd name="connsiteX9" fmla="*/ 2930525 w 5646674"/>
              <a:gd name="connsiteY9" fmla="*/ 6611493 h 6631092"/>
              <a:gd name="connsiteX10" fmla="*/ 0 w 5646674"/>
              <a:gd name="connsiteY10" fmla="*/ 6620891 h 6631092"/>
              <a:gd name="connsiteX11" fmla="*/ 91440 w 5646674"/>
              <a:gd name="connsiteY11" fmla="*/ 0 h 6631092"/>
              <a:gd name="connsiteX0" fmla="*/ 91440 w 5646674"/>
              <a:gd name="connsiteY0" fmla="*/ 0 h 6756866"/>
              <a:gd name="connsiteX1" fmla="*/ 4230624 w 5646674"/>
              <a:gd name="connsiteY1" fmla="*/ 81848 h 6756866"/>
              <a:gd name="connsiteX2" fmla="*/ 4230624 w 5646674"/>
              <a:gd name="connsiteY2" fmla="*/ 932104 h 6756866"/>
              <a:gd name="connsiteX3" fmla="*/ 4297548 w 5646674"/>
              <a:gd name="connsiteY3" fmla="*/ 999028 h 6756866"/>
              <a:gd name="connsiteX4" fmla="*/ 5079592 w 5646674"/>
              <a:gd name="connsiteY4" fmla="*/ 999028 h 6756866"/>
              <a:gd name="connsiteX5" fmla="*/ 5146516 w 5646674"/>
              <a:gd name="connsiteY5" fmla="*/ 932104 h 6756866"/>
              <a:gd name="connsiteX6" fmla="*/ 5146516 w 5646674"/>
              <a:gd name="connsiteY6" fmla="*/ 99959 h 6756866"/>
              <a:gd name="connsiteX7" fmla="*/ 5640578 w 5646674"/>
              <a:gd name="connsiteY7" fmla="*/ 109728 h 6756866"/>
              <a:gd name="connsiteX8" fmla="*/ 5646674 w 5646674"/>
              <a:gd name="connsiteY8" fmla="*/ 6744081 h 6756866"/>
              <a:gd name="connsiteX9" fmla="*/ 2930525 w 5646674"/>
              <a:gd name="connsiteY9" fmla="*/ 6611493 h 6756866"/>
              <a:gd name="connsiteX10" fmla="*/ 0 w 5646674"/>
              <a:gd name="connsiteY10" fmla="*/ 6620891 h 6756866"/>
              <a:gd name="connsiteX11" fmla="*/ 91440 w 5646674"/>
              <a:gd name="connsiteY11" fmla="*/ 0 h 6756866"/>
              <a:gd name="connsiteX0" fmla="*/ 91440 w 5646674"/>
              <a:gd name="connsiteY0" fmla="*/ 0 h 6765448"/>
              <a:gd name="connsiteX1" fmla="*/ 4230624 w 5646674"/>
              <a:gd name="connsiteY1" fmla="*/ 81848 h 6765448"/>
              <a:gd name="connsiteX2" fmla="*/ 4230624 w 5646674"/>
              <a:gd name="connsiteY2" fmla="*/ 932104 h 6765448"/>
              <a:gd name="connsiteX3" fmla="*/ 4297548 w 5646674"/>
              <a:gd name="connsiteY3" fmla="*/ 999028 h 6765448"/>
              <a:gd name="connsiteX4" fmla="*/ 5079592 w 5646674"/>
              <a:gd name="connsiteY4" fmla="*/ 999028 h 6765448"/>
              <a:gd name="connsiteX5" fmla="*/ 5146516 w 5646674"/>
              <a:gd name="connsiteY5" fmla="*/ 932104 h 6765448"/>
              <a:gd name="connsiteX6" fmla="*/ 5146516 w 5646674"/>
              <a:gd name="connsiteY6" fmla="*/ 99959 h 6765448"/>
              <a:gd name="connsiteX7" fmla="*/ 5640578 w 5646674"/>
              <a:gd name="connsiteY7" fmla="*/ 109728 h 6765448"/>
              <a:gd name="connsiteX8" fmla="*/ 5646674 w 5646674"/>
              <a:gd name="connsiteY8" fmla="*/ 6744081 h 6765448"/>
              <a:gd name="connsiteX9" fmla="*/ 2949575 w 5646674"/>
              <a:gd name="connsiteY9" fmla="*/ 6732143 h 6765448"/>
              <a:gd name="connsiteX10" fmla="*/ 0 w 5646674"/>
              <a:gd name="connsiteY10" fmla="*/ 6620891 h 6765448"/>
              <a:gd name="connsiteX11" fmla="*/ 91440 w 5646674"/>
              <a:gd name="connsiteY11" fmla="*/ 0 h 6765448"/>
              <a:gd name="connsiteX0" fmla="*/ 91440 w 5646674"/>
              <a:gd name="connsiteY0" fmla="*/ 0 h 6772724"/>
              <a:gd name="connsiteX1" fmla="*/ 4230624 w 5646674"/>
              <a:gd name="connsiteY1" fmla="*/ 81848 h 6772724"/>
              <a:gd name="connsiteX2" fmla="*/ 4230624 w 5646674"/>
              <a:gd name="connsiteY2" fmla="*/ 932104 h 6772724"/>
              <a:gd name="connsiteX3" fmla="*/ 4297548 w 5646674"/>
              <a:gd name="connsiteY3" fmla="*/ 999028 h 6772724"/>
              <a:gd name="connsiteX4" fmla="*/ 5079592 w 5646674"/>
              <a:gd name="connsiteY4" fmla="*/ 999028 h 6772724"/>
              <a:gd name="connsiteX5" fmla="*/ 5146516 w 5646674"/>
              <a:gd name="connsiteY5" fmla="*/ 932104 h 6772724"/>
              <a:gd name="connsiteX6" fmla="*/ 5146516 w 5646674"/>
              <a:gd name="connsiteY6" fmla="*/ 99959 h 6772724"/>
              <a:gd name="connsiteX7" fmla="*/ 5640578 w 5646674"/>
              <a:gd name="connsiteY7" fmla="*/ 109728 h 6772724"/>
              <a:gd name="connsiteX8" fmla="*/ 5646674 w 5646674"/>
              <a:gd name="connsiteY8" fmla="*/ 6744081 h 6772724"/>
              <a:gd name="connsiteX9" fmla="*/ 2949575 w 5646674"/>
              <a:gd name="connsiteY9" fmla="*/ 6732143 h 6772724"/>
              <a:gd name="connsiteX10" fmla="*/ 0 w 5646674"/>
              <a:gd name="connsiteY10" fmla="*/ 6620891 h 6772724"/>
              <a:gd name="connsiteX11" fmla="*/ 91440 w 5646674"/>
              <a:gd name="connsiteY11" fmla="*/ 0 h 6772724"/>
              <a:gd name="connsiteX0" fmla="*/ 91440 w 5646674"/>
              <a:gd name="connsiteY0" fmla="*/ 0 h 6772724"/>
              <a:gd name="connsiteX1" fmla="*/ 4230624 w 5646674"/>
              <a:gd name="connsiteY1" fmla="*/ 81848 h 6772724"/>
              <a:gd name="connsiteX2" fmla="*/ 4230624 w 5646674"/>
              <a:gd name="connsiteY2" fmla="*/ 932104 h 6772724"/>
              <a:gd name="connsiteX3" fmla="*/ 4297548 w 5646674"/>
              <a:gd name="connsiteY3" fmla="*/ 999028 h 6772724"/>
              <a:gd name="connsiteX4" fmla="*/ 5079592 w 5646674"/>
              <a:gd name="connsiteY4" fmla="*/ 999028 h 6772724"/>
              <a:gd name="connsiteX5" fmla="*/ 5146516 w 5646674"/>
              <a:gd name="connsiteY5" fmla="*/ 932104 h 6772724"/>
              <a:gd name="connsiteX6" fmla="*/ 5146516 w 5646674"/>
              <a:gd name="connsiteY6" fmla="*/ 99959 h 6772724"/>
              <a:gd name="connsiteX7" fmla="*/ 5640578 w 5646674"/>
              <a:gd name="connsiteY7" fmla="*/ 109728 h 6772724"/>
              <a:gd name="connsiteX8" fmla="*/ 5646674 w 5646674"/>
              <a:gd name="connsiteY8" fmla="*/ 6744081 h 6772724"/>
              <a:gd name="connsiteX9" fmla="*/ 2949575 w 5646674"/>
              <a:gd name="connsiteY9" fmla="*/ 6732143 h 6772724"/>
              <a:gd name="connsiteX10" fmla="*/ 0 w 5646674"/>
              <a:gd name="connsiteY10" fmla="*/ 6620891 h 6772724"/>
              <a:gd name="connsiteX11" fmla="*/ 91440 w 5646674"/>
              <a:gd name="connsiteY11" fmla="*/ 0 h 6772724"/>
              <a:gd name="connsiteX0" fmla="*/ 91440 w 5646674"/>
              <a:gd name="connsiteY0" fmla="*/ 0 h 6753444"/>
              <a:gd name="connsiteX1" fmla="*/ 4230624 w 5646674"/>
              <a:gd name="connsiteY1" fmla="*/ 81848 h 6753444"/>
              <a:gd name="connsiteX2" fmla="*/ 4230624 w 5646674"/>
              <a:gd name="connsiteY2" fmla="*/ 932104 h 6753444"/>
              <a:gd name="connsiteX3" fmla="*/ 4297548 w 5646674"/>
              <a:gd name="connsiteY3" fmla="*/ 999028 h 6753444"/>
              <a:gd name="connsiteX4" fmla="*/ 5079592 w 5646674"/>
              <a:gd name="connsiteY4" fmla="*/ 999028 h 6753444"/>
              <a:gd name="connsiteX5" fmla="*/ 5146516 w 5646674"/>
              <a:gd name="connsiteY5" fmla="*/ 932104 h 6753444"/>
              <a:gd name="connsiteX6" fmla="*/ 5146516 w 5646674"/>
              <a:gd name="connsiteY6" fmla="*/ 99959 h 6753444"/>
              <a:gd name="connsiteX7" fmla="*/ 5640578 w 5646674"/>
              <a:gd name="connsiteY7" fmla="*/ 109728 h 6753444"/>
              <a:gd name="connsiteX8" fmla="*/ 5646674 w 5646674"/>
              <a:gd name="connsiteY8" fmla="*/ 6744081 h 6753444"/>
              <a:gd name="connsiteX9" fmla="*/ 2949575 w 5646674"/>
              <a:gd name="connsiteY9" fmla="*/ 6732143 h 6753444"/>
              <a:gd name="connsiteX10" fmla="*/ 0 w 5646674"/>
              <a:gd name="connsiteY10" fmla="*/ 6620891 h 6753444"/>
              <a:gd name="connsiteX11" fmla="*/ 91440 w 5646674"/>
              <a:gd name="connsiteY11" fmla="*/ 0 h 6753444"/>
              <a:gd name="connsiteX0" fmla="*/ 0 w 5555234"/>
              <a:gd name="connsiteY0" fmla="*/ 0 h 6753444"/>
              <a:gd name="connsiteX1" fmla="*/ 4139184 w 5555234"/>
              <a:gd name="connsiteY1" fmla="*/ 81848 h 6753444"/>
              <a:gd name="connsiteX2" fmla="*/ 4139184 w 5555234"/>
              <a:gd name="connsiteY2" fmla="*/ 932104 h 6753444"/>
              <a:gd name="connsiteX3" fmla="*/ 4206108 w 5555234"/>
              <a:gd name="connsiteY3" fmla="*/ 999028 h 6753444"/>
              <a:gd name="connsiteX4" fmla="*/ 4988152 w 5555234"/>
              <a:gd name="connsiteY4" fmla="*/ 999028 h 6753444"/>
              <a:gd name="connsiteX5" fmla="*/ 5055076 w 5555234"/>
              <a:gd name="connsiteY5" fmla="*/ 932104 h 6753444"/>
              <a:gd name="connsiteX6" fmla="*/ 5055076 w 5555234"/>
              <a:gd name="connsiteY6" fmla="*/ 99959 h 6753444"/>
              <a:gd name="connsiteX7" fmla="*/ 5549138 w 5555234"/>
              <a:gd name="connsiteY7" fmla="*/ 109728 h 6753444"/>
              <a:gd name="connsiteX8" fmla="*/ 5555234 w 5555234"/>
              <a:gd name="connsiteY8" fmla="*/ 6744081 h 6753444"/>
              <a:gd name="connsiteX9" fmla="*/ 2858135 w 5555234"/>
              <a:gd name="connsiteY9" fmla="*/ 6732143 h 6753444"/>
              <a:gd name="connsiteX10" fmla="*/ 54610 w 5555234"/>
              <a:gd name="connsiteY10" fmla="*/ 6728841 h 6753444"/>
              <a:gd name="connsiteX11" fmla="*/ 0 w 5555234"/>
              <a:gd name="connsiteY11" fmla="*/ 0 h 6753444"/>
              <a:gd name="connsiteX0" fmla="*/ 0 w 5555234"/>
              <a:gd name="connsiteY0" fmla="*/ 0 h 6753444"/>
              <a:gd name="connsiteX1" fmla="*/ 4139184 w 5555234"/>
              <a:gd name="connsiteY1" fmla="*/ 81848 h 6753444"/>
              <a:gd name="connsiteX2" fmla="*/ 4139184 w 5555234"/>
              <a:gd name="connsiteY2" fmla="*/ 932104 h 6753444"/>
              <a:gd name="connsiteX3" fmla="*/ 4206108 w 5555234"/>
              <a:gd name="connsiteY3" fmla="*/ 999028 h 6753444"/>
              <a:gd name="connsiteX4" fmla="*/ 4988152 w 5555234"/>
              <a:gd name="connsiteY4" fmla="*/ 999028 h 6753444"/>
              <a:gd name="connsiteX5" fmla="*/ 5055076 w 5555234"/>
              <a:gd name="connsiteY5" fmla="*/ 932104 h 6753444"/>
              <a:gd name="connsiteX6" fmla="*/ 5055076 w 5555234"/>
              <a:gd name="connsiteY6" fmla="*/ 99959 h 6753444"/>
              <a:gd name="connsiteX7" fmla="*/ 5549138 w 5555234"/>
              <a:gd name="connsiteY7" fmla="*/ 109728 h 6753444"/>
              <a:gd name="connsiteX8" fmla="*/ 5555234 w 5555234"/>
              <a:gd name="connsiteY8" fmla="*/ 6744081 h 6753444"/>
              <a:gd name="connsiteX9" fmla="*/ 2858135 w 5555234"/>
              <a:gd name="connsiteY9" fmla="*/ 6732143 h 6753444"/>
              <a:gd name="connsiteX10" fmla="*/ 54610 w 5555234"/>
              <a:gd name="connsiteY10" fmla="*/ 6728841 h 6753444"/>
              <a:gd name="connsiteX11" fmla="*/ 0 w 5555234"/>
              <a:gd name="connsiteY11" fmla="*/ 0 h 6753444"/>
              <a:gd name="connsiteX0" fmla="*/ 0 w 5555234"/>
              <a:gd name="connsiteY0" fmla="*/ 0 h 6753444"/>
              <a:gd name="connsiteX1" fmla="*/ 4139184 w 5555234"/>
              <a:gd name="connsiteY1" fmla="*/ 81848 h 6753444"/>
              <a:gd name="connsiteX2" fmla="*/ 4139184 w 5555234"/>
              <a:gd name="connsiteY2" fmla="*/ 932104 h 6753444"/>
              <a:gd name="connsiteX3" fmla="*/ 4206108 w 5555234"/>
              <a:gd name="connsiteY3" fmla="*/ 999028 h 6753444"/>
              <a:gd name="connsiteX4" fmla="*/ 4988152 w 5555234"/>
              <a:gd name="connsiteY4" fmla="*/ 999028 h 6753444"/>
              <a:gd name="connsiteX5" fmla="*/ 5055076 w 5555234"/>
              <a:gd name="connsiteY5" fmla="*/ 932104 h 6753444"/>
              <a:gd name="connsiteX6" fmla="*/ 5055076 w 5555234"/>
              <a:gd name="connsiteY6" fmla="*/ 99959 h 6753444"/>
              <a:gd name="connsiteX7" fmla="*/ 5549138 w 5555234"/>
              <a:gd name="connsiteY7" fmla="*/ 109728 h 6753444"/>
              <a:gd name="connsiteX8" fmla="*/ 5555234 w 5555234"/>
              <a:gd name="connsiteY8" fmla="*/ 6744081 h 6753444"/>
              <a:gd name="connsiteX9" fmla="*/ 2858135 w 5555234"/>
              <a:gd name="connsiteY9" fmla="*/ 6732143 h 6753444"/>
              <a:gd name="connsiteX10" fmla="*/ 54610 w 5555234"/>
              <a:gd name="connsiteY10" fmla="*/ 6728841 h 6753444"/>
              <a:gd name="connsiteX11" fmla="*/ 0 w 5555234"/>
              <a:gd name="connsiteY11" fmla="*/ 0 h 6753444"/>
              <a:gd name="connsiteX0" fmla="*/ 0 w 5555234"/>
              <a:gd name="connsiteY0" fmla="*/ 0 h 6753444"/>
              <a:gd name="connsiteX1" fmla="*/ 4139184 w 5555234"/>
              <a:gd name="connsiteY1" fmla="*/ 81848 h 6753444"/>
              <a:gd name="connsiteX2" fmla="*/ 4139184 w 5555234"/>
              <a:gd name="connsiteY2" fmla="*/ 932104 h 6753444"/>
              <a:gd name="connsiteX3" fmla="*/ 4206108 w 5555234"/>
              <a:gd name="connsiteY3" fmla="*/ 999028 h 6753444"/>
              <a:gd name="connsiteX4" fmla="*/ 4988152 w 5555234"/>
              <a:gd name="connsiteY4" fmla="*/ 999028 h 6753444"/>
              <a:gd name="connsiteX5" fmla="*/ 5055076 w 5555234"/>
              <a:gd name="connsiteY5" fmla="*/ 932104 h 6753444"/>
              <a:gd name="connsiteX6" fmla="*/ 5055076 w 5555234"/>
              <a:gd name="connsiteY6" fmla="*/ 99959 h 6753444"/>
              <a:gd name="connsiteX7" fmla="*/ 5549138 w 5555234"/>
              <a:gd name="connsiteY7" fmla="*/ 109728 h 6753444"/>
              <a:gd name="connsiteX8" fmla="*/ 5555234 w 5555234"/>
              <a:gd name="connsiteY8" fmla="*/ 6744081 h 6753444"/>
              <a:gd name="connsiteX9" fmla="*/ 2858135 w 5555234"/>
              <a:gd name="connsiteY9" fmla="*/ 6732143 h 6753444"/>
              <a:gd name="connsiteX10" fmla="*/ 54610 w 5555234"/>
              <a:gd name="connsiteY10" fmla="*/ 6728841 h 6753444"/>
              <a:gd name="connsiteX11" fmla="*/ 0 w 5555234"/>
              <a:gd name="connsiteY11" fmla="*/ 0 h 6753444"/>
              <a:gd name="connsiteX0" fmla="*/ 0 w 5555234"/>
              <a:gd name="connsiteY0" fmla="*/ 0 h 6753444"/>
              <a:gd name="connsiteX1" fmla="*/ 4139184 w 5555234"/>
              <a:gd name="connsiteY1" fmla="*/ 81848 h 6753444"/>
              <a:gd name="connsiteX2" fmla="*/ 4139184 w 5555234"/>
              <a:gd name="connsiteY2" fmla="*/ 932104 h 6753444"/>
              <a:gd name="connsiteX3" fmla="*/ 4206108 w 5555234"/>
              <a:gd name="connsiteY3" fmla="*/ 999028 h 6753444"/>
              <a:gd name="connsiteX4" fmla="*/ 4988152 w 5555234"/>
              <a:gd name="connsiteY4" fmla="*/ 999028 h 6753444"/>
              <a:gd name="connsiteX5" fmla="*/ 5055076 w 5555234"/>
              <a:gd name="connsiteY5" fmla="*/ 932104 h 6753444"/>
              <a:gd name="connsiteX6" fmla="*/ 5055076 w 5555234"/>
              <a:gd name="connsiteY6" fmla="*/ 99959 h 6753444"/>
              <a:gd name="connsiteX7" fmla="*/ 5549138 w 5555234"/>
              <a:gd name="connsiteY7" fmla="*/ 109728 h 6753444"/>
              <a:gd name="connsiteX8" fmla="*/ 5555234 w 5555234"/>
              <a:gd name="connsiteY8" fmla="*/ 6744081 h 6753444"/>
              <a:gd name="connsiteX9" fmla="*/ 2858135 w 5555234"/>
              <a:gd name="connsiteY9" fmla="*/ 6732143 h 6753444"/>
              <a:gd name="connsiteX10" fmla="*/ 41910 w 5555234"/>
              <a:gd name="connsiteY10" fmla="*/ 6741541 h 6753444"/>
              <a:gd name="connsiteX11" fmla="*/ 0 w 5555234"/>
              <a:gd name="connsiteY11" fmla="*/ 0 h 6753444"/>
              <a:gd name="connsiteX0" fmla="*/ 8289 w 5563523"/>
              <a:gd name="connsiteY0" fmla="*/ 0 h 6753444"/>
              <a:gd name="connsiteX1" fmla="*/ 4147473 w 5563523"/>
              <a:gd name="connsiteY1" fmla="*/ 81848 h 6753444"/>
              <a:gd name="connsiteX2" fmla="*/ 4147473 w 5563523"/>
              <a:gd name="connsiteY2" fmla="*/ 932104 h 6753444"/>
              <a:gd name="connsiteX3" fmla="*/ 4214397 w 5563523"/>
              <a:gd name="connsiteY3" fmla="*/ 999028 h 6753444"/>
              <a:gd name="connsiteX4" fmla="*/ 4996441 w 5563523"/>
              <a:gd name="connsiteY4" fmla="*/ 999028 h 6753444"/>
              <a:gd name="connsiteX5" fmla="*/ 5063365 w 5563523"/>
              <a:gd name="connsiteY5" fmla="*/ 932104 h 6753444"/>
              <a:gd name="connsiteX6" fmla="*/ 5063365 w 5563523"/>
              <a:gd name="connsiteY6" fmla="*/ 99959 h 6753444"/>
              <a:gd name="connsiteX7" fmla="*/ 5557427 w 5563523"/>
              <a:gd name="connsiteY7" fmla="*/ 109728 h 6753444"/>
              <a:gd name="connsiteX8" fmla="*/ 5563523 w 5563523"/>
              <a:gd name="connsiteY8" fmla="*/ 6744081 h 6753444"/>
              <a:gd name="connsiteX9" fmla="*/ 2866424 w 5563523"/>
              <a:gd name="connsiteY9" fmla="*/ 6732143 h 6753444"/>
              <a:gd name="connsiteX10" fmla="*/ 8924 w 5563523"/>
              <a:gd name="connsiteY10" fmla="*/ 6744716 h 6753444"/>
              <a:gd name="connsiteX11" fmla="*/ 8289 w 5563523"/>
              <a:gd name="connsiteY11" fmla="*/ 0 h 6753444"/>
              <a:gd name="connsiteX0" fmla="*/ 566 w 5555800"/>
              <a:gd name="connsiteY0" fmla="*/ 0 h 6753444"/>
              <a:gd name="connsiteX1" fmla="*/ 4139750 w 5555800"/>
              <a:gd name="connsiteY1" fmla="*/ 81848 h 6753444"/>
              <a:gd name="connsiteX2" fmla="*/ 4139750 w 5555800"/>
              <a:gd name="connsiteY2" fmla="*/ 932104 h 6753444"/>
              <a:gd name="connsiteX3" fmla="*/ 4206674 w 5555800"/>
              <a:gd name="connsiteY3" fmla="*/ 999028 h 6753444"/>
              <a:gd name="connsiteX4" fmla="*/ 4988718 w 5555800"/>
              <a:gd name="connsiteY4" fmla="*/ 999028 h 6753444"/>
              <a:gd name="connsiteX5" fmla="*/ 5055642 w 5555800"/>
              <a:gd name="connsiteY5" fmla="*/ 932104 h 6753444"/>
              <a:gd name="connsiteX6" fmla="*/ 5055642 w 5555800"/>
              <a:gd name="connsiteY6" fmla="*/ 99959 h 6753444"/>
              <a:gd name="connsiteX7" fmla="*/ 5549704 w 5555800"/>
              <a:gd name="connsiteY7" fmla="*/ 109728 h 6753444"/>
              <a:gd name="connsiteX8" fmla="*/ 5555800 w 5555800"/>
              <a:gd name="connsiteY8" fmla="*/ 6744081 h 6753444"/>
              <a:gd name="connsiteX9" fmla="*/ 2858701 w 5555800"/>
              <a:gd name="connsiteY9" fmla="*/ 6732143 h 6753444"/>
              <a:gd name="connsiteX10" fmla="*/ 1201 w 5555800"/>
              <a:gd name="connsiteY10" fmla="*/ 6744716 h 6753444"/>
              <a:gd name="connsiteX11" fmla="*/ 566 w 5555800"/>
              <a:gd name="connsiteY11" fmla="*/ 0 h 6753444"/>
              <a:gd name="connsiteX0" fmla="*/ 566 w 5555800"/>
              <a:gd name="connsiteY0" fmla="*/ 0 h 6753444"/>
              <a:gd name="connsiteX1" fmla="*/ 4139750 w 5555800"/>
              <a:gd name="connsiteY1" fmla="*/ 81848 h 6753444"/>
              <a:gd name="connsiteX2" fmla="*/ 4139750 w 5555800"/>
              <a:gd name="connsiteY2" fmla="*/ 932104 h 6753444"/>
              <a:gd name="connsiteX3" fmla="*/ 4206674 w 5555800"/>
              <a:gd name="connsiteY3" fmla="*/ 999028 h 6753444"/>
              <a:gd name="connsiteX4" fmla="*/ 4988718 w 5555800"/>
              <a:gd name="connsiteY4" fmla="*/ 999028 h 6753444"/>
              <a:gd name="connsiteX5" fmla="*/ 5055642 w 5555800"/>
              <a:gd name="connsiteY5" fmla="*/ 932104 h 6753444"/>
              <a:gd name="connsiteX6" fmla="*/ 5055642 w 5555800"/>
              <a:gd name="connsiteY6" fmla="*/ 99959 h 6753444"/>
              <a:gd name="connsiteX7" fmla="*/ 5549704 w 5555800"/>
              <a:gd name="connsiteY7" fmla="*/ 109728 h 6753444"/>
              <a:gd name="connsiteX8" fmla="*/ 5555800 w 5555800"/>
              <a:gd name="connsiteY8" fmla="*/ 6744081 h 6753444"/>
              <a:gd name="connsiteX9" fmla="*/ 2858701 w 5555800"/>
              <a:gd name="connsiteY9" fmla="*/ 6732143 h 6753444"/>
              <a:gd name="connsiteX10" fmla="*/ 1201 w 5555800"/>
              <a:gd name="connsiteY10" fmla="*/ 6744716 h 6753444"/>
              <a:gd name="connsiteX11" fmla="*/ 566 w 5555800"/>
              <a:gd name="connsiteY11" fmla="*/ 0 h 6753444"/>
              <a:gd name="connsiteX0" fmla="*/ 566 w 5555800"/>
              <a:gd name="connsiteY0" fmla="*/ 0 h 6760098"/>
              <a:gd name="connsiteX1" fmla="*/ 4139750 w 5555800"/>
              <a:gd name="connsiteY1" fmla="*/ 81848 h 6760098"/>
              <a:gd name="connsiteX2" fmla="*/ 4139750 w 5555800"/>
              <a:gd name="connsiteY2" fmla="*/ 932104 h 6760098"/>
              <a:gd name="connsiteX3" fmla="*/ 4206674 w 5555800"/>
              <a:gd name="connsiteY3" fmla="*/ 999028 h 6760098"/>
              <a:gd name="connsiteX4" fmla="*/ 4988718 w 5555800"/>
              <a:gd name="connsiteY4" fmla="*/ 999028 h 6760098"/>
              <a:gd name="connsiteX5" fmla="*/ 5055642 w 5555800"/>
              <a:gd name="connsiteY5" fmla="*/ 932104 h 6760098"/>
              <a:gd name="connsiteX6" fmla="*/ 5055642 w 5555800"/>
              <a:gd name="connsiteY6" fmla="*/ 99959 h 6760098"/>
              <a:gd name="connsiteX7" fmla="*/ 5549704 w 5555800"/>
              <a:gd name="connsiteY7" fmla="*/ 109728 h 6760098"/>
              <a:gd name="connsiteX8" fmla="*/ 5555800 w 5555800"/>
              <a:gd name="connsiteY8" fmla="*/ 6744081 h 6760098"/>
              <a:gd name="connsiteX9" fmla="*/ 2858701 w 5555800"/>
              <a:gd name="connsiteY9" fmla="*/ 6757543 h 6760098"/>
              <a:gd name="connsiteX10" fmla="*/ 1201 w 5555800"/>
              <a:gd name="connsiteY10" fmla="*/ 6744716 h 6760098"/>
              <a:gd name="connsiteX11" fmla="*/ 566 w 5555800"/>
              <a:gd name="connsiteY11" fmla="*/ 0 h 6760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55800" h="6760098">
                <a:moveTo>
                  <a:pt x="566" y="0"/>
                </a:moveTo>
                <a:lnTo>
                  <a:pt x="4139750" y="81848"/>
                </a:lnTo>
                <a:lnTo>
                  <a:pt x="4139750" y="932104"/>
                </a:lnTo>
                <a:cubicBezTo>
                  <a:pt x="4139750" y="969065"/>
                  <a:pt x="4169713" y="999028"/>
                  <a:pt x="4206674" y="999028"/>
                </a:cubicBezTo>
                <a:lnTo>
                  <a:pt x="4988718" y="999028"/>
                </a:lnTo>
                <a:cubicBezTo>
                  <a:pt x="5025679" y="999028"/>
                  <a:pt x="5055642" y="969065"/>
                  <a:pt x="5055642" y="932104"/>
                </a:cubicBezTo>
                <a:lnTo>
                  <a:pt x="5055642" y="99959"/>
                </a:lnTo>
                <a:lnTo>
                  <a:pt x="5549704" y="109728"/>
                </a:lnTo>
                <a:cubicBezTo>
                  <a:pt x="5551736" y="2208996"/>
                  <a:pt x="5553768" y="4644813"/>
                  <a:pt x="5555800" y="6744081"/>
                </a:cubicBezTo>
                <a:cubicBezTo>
                  <a:pt x="5387525" y="6771682"/>
                  <a:pt x="2854510" y="6754580"/>
                  <a:pt x="2858701" y="6757543"/>
                </a:cubicBezTo>
                <a:cubicBezTo>
                  <a:pt x="2836899" y="6746452"/>
                  <a:pt x="714518" y="6757458"/>
                  <a:pt x="1201" y="6744716"/>
                </a:cubicBezTo>
                <a:cubicBezTo>
                  <a:pt x="-4387" y="5525558"/>
                  <a:pt x="11996" y="928328"/>
                  <a:pt x="566" y="0"/>
                </a:cubicBezTo>
                <a:close/>
              </a:path>
            </a:pathLst>
          </a:custGeom>
          <a:pattFill prst="lgCheck">
            <a:fgClr>
              <a:schemeClr val="bg2"/>
            </a:fgClr>
            <a:bgClr>
              <a:schemeClr val="bg1"/>
            </a:bgClr>
          </a:pattFill>
          <a:effectLst/>
        </p:spPr>
        <p:txBody>
          <a:bodyPr wrap="square">
            <a:noAutofit/>
          </a:bodyPr>
          <a:lstStyle>
            <a:lvl1pPr marL="0" indent="0">
              <a:buNone/>
              <a:defRPr/>
            </a:lvl1pPr>
          </a:lstStyle>
          <a:p>
            <a:r>
              <a:rPr lang="en-US" dirty="0" err="1"/>
              <a:t>Klikk</a:t>
            </a:r>
            <a:r>
              <a:rPr lang="en-US" dirty="0"/>
              <a:t> </a:t>
            </a:r>
            <a:r>
              <a:rPr lang="en-US" dirty="0" err="1"/>
              <a:t>på</a:t>
            </a:r>
            <a:r>
              <a:rPr lang="en-US" dirty="0"/>
              <a:t> </a:t>
            </a:r>
            <a:r>
              <a:rPr lang="en-US" dirty="0" err="1"/>
              <a:t>ikonet</a:t>
            </a:r>
            <a:br>
              <a:rPr lang="en-US" dirty="0"/>
            </a:br>
            <a:r>
              <a:rPr lang="en-US" dirty="0"/>
              <a:t>for </a:t>
            </a:r>
            <a:r>
              <a:rPr lang="en-US" dirty="0" err="1"/>
              <a:t>å</a:t>
            </a:r>
            <a:r>
              <a:rPr lang="en-US" dirty="0"/>
              <a:t> </a:t>
            </a:r>
            <a:r>
              <a:rPr lang="en-US" dirty="0" err="1"/>
              <a:t>sette</a:t>
            </a:r>
            <a:r>
              <a:rPr lang="en-US" dirty="0"/>
              <a:t> inn </a:t>
            </a:r>
            <a:r>
              <a:rPr lang="en-US" dirty="0" err="1"/>
              <a:t>bilde</a:t>
            </a:r>
            <a:endParaRPr lang="nb-NO" dirty="0"/>
          </a:p>
        </p:txBody>
      </p:sp>
    </p:spTree>
    <p:extLst>
      <p:ext uri="{BB962C8B-B14F-4D97-AF65-F5344CB8AC3E}">
        <p14:creationId xmlns:p14="http://schemas.microsoft.com/office/powerpoint/2010/main" val="2896989626"/>
      </p:ext>
    </p:extLst>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lde og tekst fullskjerm">
    <p:spTree>
      <p:nvGrpSpPr>
        <p:cNvPr id="1" name=""/>
        <p:cNvGrpSpPr/>
        <p:nvPr/>
      </p:nvGrpSpPr>
      <p:grpSpPr>
        <a:xfrm>
          <a:off x="0" y="0"/>
          <a:ext cx="0" cy="0"/>
          <a:chOff x="0" y="0"/>
          <a:chExt cx="0" cy="0"/>
        </a:xfrm>
      </p:grpSpPr>
      <p:sp>
        <p:nvSpPr>
          <p:cNvPr id="6" name="Picture Placeholder 18">
            <a:extLst>
              <a:ext uri="{FF2B5EF4-FFF2-40B4-BE49-F238E27FC236}">
                <a16:creationId xmlns:a16="http://schemas.microsoft.com/office/drawing/2014/main" id="{D56A1B1B-1434-20A4-A7DF-196F5C31DCD7}"/>
              </a:ext>
            </a:extLst>
          </p:cNvPr>
          <p:cNvSpPr>
            <a:spLocks noGrp="1"/>
          </p:cNvSpPr>
          <p:nvPr>
            <p:ph type="pic" sz="quarter" idx="10" hasCustomPrompt="1"/>
          </p:nvPr>
        </p:nvSpPr>
        <p:spPr>
          <a:xfrm>
            <a:off x="-69659" y="80012"/>
            <a:ext cx="12336936" cy="6829573"/>
          </a:xfrm>
          <a:custGeom>
            <a:avLst/>
            <a:gdLst>
              <a:gd name="connsiteX0" fmla="*/ 3846824 w 12206597"/>
              <a:gd name="connsiteY0" fmla="*/ 170 h 6647837"/>
              <a:gd name="connsiteX1" fmla="*/ 10334943 w 12206597"/>
              <a:gd name="connsiteY1" fmla="*/ 125535 h 6647837"/>
              <a:gd name="connsiteX2" fmla="*/ 10785474 w 12206597"/>
              <a:gd name="connsiteY2" fmla="*/ 131718 h 6647837"/>
              <a:gd name="connsiteX3" fmla="*/ 10785474 w 12206597"/>
              <a:gd name="connsiteY3" fmla="*/ 954097 h 6647837"/>
              <a:gd name="connsiteX4" fmla="*/ 10856104 w 12206597"/>
              <a:gd name="connsiteY4" fmla="*/ 1024727 h 6647837"/>
              <a:gd name="connsiteX5" fmla="*/ 11633911 w 12206597"/>
              <a:gd name="connsiteY5" fmla="*/ 1024727 h 6647837"/>
              <a:gd name="connsiteX6" fmla="*/ 11704541 w 12206597"/>
              <a:gd name="connsiteY6" fmla="*/ 954097 h 6647837"/>
              <a:gd name="connsiteX7" fmla="*/ 11704541 w 12206597"/>
              <a:gd name="connsiteY7" fmla="*/ 141117 h 6647837"/>
              <a:gd name="connsiteX8" fmla="*/ 12184919 w 12206597"/>
              <a:gd name="connsiteY8" fmla="*/ 144322 h 6647837"/>
              <a:gd name="connsiteX9" fmla="*/ 12200352 w 12206597"/>
              <a:gd name="connsiteY9" fmla="*/ 6417683 h 6647837"/>
              <a:gd name="connsiteX10" fmla="*/ 3175 w 12206597"/>
              <a:gd name="connsiteY10" fmla="*/ 6505576 h 6647837"/>
              <a:gd name="connsiteX11" fmla="*/ 0 w 12206597"/>
              <a:gd name="connsiteY11" fmla="*/ 229967 h 6647837"/>
              <a:gd name="connsiteX12" fmla="*/ 3846824 w 12206597"/>
              <a:gd name="connsiteY12" fmla="*/ 170 h 6647837"/>
              <a:gd name="connsiteX0" fmla="*/ 3846824 w 12207535"/>
              <a:gd name="connsiteY0" fmla="*/ 170 h 6647837"/>
              <a:gd name="connsiteX1" fmla="*/ 10334943 w 12207535"/>
              <a:gd name="connsiteY1" fmla="*/ 125535 h 6647837"/>
              <a:gd name="connsiteX2" fmla="*/ 10785474 w 12207535"/>
              <a:gd name="connsiteY2" fmla="*/ 131718 h 6647837"/>
              <a:gd name="connsiteX3" fmla="*/ 10785474 w 12207535"/>
              <a:gd name="connsiteY3" fmla="*/ 954097 h 6647837"/>
              <a:gd name="connsiteX4" fmla="*/ 10856104 w 12207535"/>
              <a:gd name="connsiteY4" fmla="*/ 1024727 h 6647837"/>
              <a:gd name="connsiteX5" fmla="*/ 11633911 w 12207535"/>
              <a:gd name="connsiteY5" fmla="*/ 1024727 h 6647837"/>
              <a:gd name="connsiteX6" fmla="*/ 11704541 w 12207535"/>
              <a:gd name="connsiteY6" fmla="*/ 954097 h 6647837"/>
              <a:gd name="connsiteX7" fmla="*/ 11704541 w 12207535"/>
              <a:gd name="connsiteY7" fmla="*/ 141117 h 6647837"/>
              <a:gd name="connsiteX8" fmla="*/ 12188094 w 12207535"/>
              <a:gd name="connsiteY8" fmla="*/ 147497 h 6647837"/>
              <a:gd name="connsiteX9" fmla="*/ 12200352 w 12207535"/>
              <a:gd name="connsiteY9" fmla="*/ 6417683 h 6647837"/>
              <a:gd name="connsiteX10" fmla="*/ 3175 w 12207535"/>
              <a:gd name="connsiteY10" fmla="*/ 6505576 h 6647837"/>
              <a:gd name="connsiteX11" fmla="*/ 0 w 12207535"/>
              <a:gd name="connsiteY11" fmla="*/ 229967 h 6647837"/>
              <a:gd name="connsiteX12" fmla="*/ 3846824 w 12207535"/>
              <a:gd name="connsiteY12" fmla="*/ 170 h 6647837"/>
              <a:gd name="connsiteX0" fmla="*/ 3846824 w 12213430"/>
              <a:gd name="connsiteY0" fmla="*/ 170 h 6647837"/>
              <a:gd name="connsiteX1" fmla="*/ 10334943 w 12213430"/>
              <a:gd name="connsiteY1" fmla="*/ 125535 h 6647837"/>
              <a:gd name="connsiteX2" fmla="*/ 10785474 w 12213430"/>
              <a:gd name="connsiteY2" fmla="*/ 131718 h 6647837"/>
              <a:gd name="connsiteX3" fmla="*/ 10785474 w 12213430"/>
              <a:gd name="connsiteY3" fmla="*/ 954097 h 6647837"/>
              <a:gd name="connsiteX4" fmla="*/ 10856104 w 12213430"/>
              <a:gd name="connsiteY4" fmla="*/ 1024727 h 6647837"/>
              <a:gd name="connsiteX5" fmla="*/ 11633911 w 12213430"/>
              <a:gd name="connsiteY5" fmla="*/ 1024727 h 6647837"/>
              <a:gd name="connsiteX6" fmla="*/ 11704541 w 12213430"/>
              <a:gd name="connsiteY6" fmla="*/ 954097 h 6647837"/>
              <a:gd name="connsiteX7" fmla="*/ 11704541 w 12213430"/>
              <a:gd name="connsiteY7" fmla="*/ 141117 h 6647837"/>
              <a:gd name="connsiteX8" fmla="*/ 12200794 w 12213430"/>
              <a:gd name="connsiteY8" fmla="*/ 141147 h 6647837"/>
              <a:gd name="connsiteX9" fmla="*/ 12200352 w 12213430"/>
              <a:gd name="connsiteY9" fmla="*/ 6417683 h 6647837"/>
              <a:gd name="connsiteX10" fmla="*/ 3175 w 12213430"/>
              <a:gd name="connsiteY10" fmla="*/ 6505576 h 6647837"/>
              <a:gd name="connsiteX11" fmla="*/ 0 w 12213430"/>
              <a:gd name="connsiteY11" fmla="*/ 229967 h 6647837"/>
              <a:gd name="connsiteX12" fmla="*/ 3846824 w 12213430"/>
              <a:gd name="connsiteY12" fmla="*/ 170 h 6647837"/>
              <a:gd name="connsiteX0" fmla="*/ 3846824 w 12213430"/>
              <a:gd name="connsiteY0" fmla="*/ 170 h 6656234"/>
              <a:gd name="connsiteX1" fmla="*/ 10334943 w 12213430"/>
              <a:gd name="connsiteY1" fmla="*/ 125535 h 6656234"/>
              <a:gd name="connsiteX2" fmla="*/ 10785474 w 12213430"/>
              <a:gd name="connsiteY2" fmla="*/ 131718 h 6656234"/>
              <a:gd name="connsiteX3" fmla="*/ 10785474 w 12213430"/>
              <a:gd name="connsiteY3" fmla="*/ 954097 h 6656234"/>
              <a:gd name="connsiteX4" fmla="*/ 10856104 w 12213430"/>
              <a:gd name="connsiteY4" fmla="*/ 1024727 h 6656234"/>
              <a:gd name="connsiteX5" fmla="*/ 11633911 w 12213430"/>
              <a:gd name="connsiteY5" fmla="*/ 1024727 h 6656234"/>
              <a:gd name="connsiteX6" fmla="*/ 11704541 w 12213430"/>
              <a:gd name="connsiteY6" fmla="*/ 954097 h 6656234"/>
              <a:gd name="connsiteX7" fmla="*/ 11704541 w 12213430"/>
              <a:gd name="connsiteY7" fmla="*/ 141117 h 6656234"/>
              <a:gd name="connsiteX8" fmla="*/ 12200794 w 12213430"/>
              <a:gd name="connsiteY8" fmla="*/ 141147 h 6656234"/>
              <a:gd name="connsiteX9" fmla="*/ 12200352 w 12213430"/>
              <a:gd name="connsiteY9" fmla="*/ 6417683 h 6656234"/>
              <a:gd name="connsiteX10" fmla="*/ 3175 w 12213430"/>
              <a:gd name="connsiteY10" fmla="*/ 6505576 h 6656234"/>
              <a:gd name="connsiteX11" fmla="*/ 0 w 12213430"/>
              <a:gd name="connsiteY11" fmla="*/ 229967 h 6656234"/>
              <a:gd name="connsiteX12" fmla="*/ 3846824 w 12213430"/>
              <a:gd name="connsiteY12" fmla="*/ 170 h 6656234"/>
              <a:gd name="connsiteX0" fmla="*/ 3846824 w 12213430"/>
              <a:gd name="connsiteY0" fmla="*/ 170 h 6657635"/>
              <a:gd name="connsiteX1" fmla="*/ 10334943 w 12213430"/>
              <a:gd name="connsiteY1" fmla="*/ 125535 h 6657635"/>
              <a:gd name="connsiteX2" fmla="*/ 10785474 w 12213430"/>
              <a:gd name="connsiteY2" fmla="*/ 131718 h 6657635"/>
              <a:gd name="connsiteX3" fmla="*/ 10785474 w 12213430"/>
              <a:gd name="connsiteY3" fmla="*/ 954097 h 6657635"/>
              <a:gd name="connsiteX4" fmla="*/ 10856104 w 12213430"/>
              <a:gd name="connsiteY4" fmla="*/ 1024727 h 6657635"/>
              <a:gd name="connsiteX5" fmla="*/ 11633911 w 12213430"/>
              <a:gd name="connsiteY5" fmla="*/ 1024727 h 6657635"/>
              <a:gd name="connsiteX6" fmla="*/ 11704541 w 12213430"/>
              <a:gd name="connsiteY6" fmla="*/ 954097 h 6657635"/>
              <a:gd name="connsiteX7" fmla="*/ 11704541 w 12213430"/>
              <a:gd name="connsiteY7" fmla="*/ 141117 h 6657635"/>
              <a:gd name="connsiteX8" fmla="*/ 12200794 w 12213430"/>
              <a:gd name="connsiteY8" fmla="*/ 141147 h 6657635"/>
              <a:gd name="connsiteX9" fmla="*/ 12200352 w 12213430"/>
              <a:gd name="connsiteY9" fmla="*/ 6417683 h 6657635"/>
              <a:gd name="connsiteX10" fmla="*/ 3175 w 12213430"/>
              <a:gd name="connsiteY10" fmla="*/ 6505576 h 6657635"/>
              <a:gd name="connsiteX11" fmla="*/ 0 w 12213430"/>
              <a:gd name="connsiteY11" fmla="*/ 229967 h 6657635"/>
              <a:gd name="connsiteX12" fmla="*/ 3846824 w 12213430"/>
              <a:gd name="connsiteY12" fmla="*/ 170 h 6657635"/>
              <a:gd name="connsiteX0" fmla="*/ 3846824 w 12213430"/>
              <a:gd name="connsiteY0" fmla="*/ 170 h 6659594"/>
              <a:gd name="connsiteX1" fmla="*/ 10334943 w 12213430"/>
              <a:gd name="connsiteY1" fmla="*/ 125535 h 6659594"/>
              <a:gd name="connsiteX2" fmla="*/ 10785474 w 12213430"/>
              <a:gd name="connsiteY2" fmla="*/ 131718 h 6659594"/>
              <a:gd name="connsiteX3" fmla="*/ 10785474 w 12213430"/>
              <a:gd name="connsiteY3" fmla="*/ 954097 h 6659594"/>
              <a:gd name="connsiteX4" fmla="*/ 10856104 w 12213430"/>
              <a:gd name="connsiteY4" fmla="*/ 1024727 h 6659594"/>
              <a:gd name="connsiteX5" fmla="*/ 11633911 w 12213430"/>
              <a:gd name="connsiteY5" fmla="*/ 1024727 h 6659594"/>
              <a:gd name="connsiteX6" fmla="*/ 11704541 w 12213430"/>
              <a:gd name="connsiteY6" fmla="*/ 954097 h 6659594"/>
              <a:gd name="connsiteX7" fmla="*/ 11704541 w 12213430"/>
              <a:gd name="connsiteY7" fmla="*/ 141117 h 6659594"/>
              <a:gd name="connsiteX8" fmla="*/ 12200794 w 12213430"/>
              <a:gd name="connsiteY8" fmla="*/ 141147 h 6659594"/>
              <a:gd name="connsiteX9" fmla="*/ 12200352 w 12213430"/>
              <a:gd name="connsiteY9" fmla="*/ 6417683 h 6659594"/>
              <a:gd name="connsiteX10" fmla="*/ 3175 w 12213430"/>
              <a:gd name="connsiteY10" fmla="*/ 6511926 h 6659594"/>
              <a:gd name="connsiteX11" fmla="*/ 0 w 12213430"/>
              <a:gd name="connsiteY11" fmla="*/ 229967 h 6659594"/>
              <a:gd name="connsiteX12" fmla="*/ 3846824 w 12213430"/>
              <a:gd name="connsiteY12" fmla="*/ 170 h 6659594"/>
              <a:gd name="connsiteX0" fmla="*/ 3846824 w 12213430"/>
              <a:gd name="connsiteY0" fmla="*/ 1364 h 6660788"/>
              <a:gd name="connsiteX1" fmla="*/ 10334943 w 12213430"/>
              <a:gd name="connsiteY1" fmla="*/ 126729 h 6660788"/>
              <a:gd name="connsiteX2" fmla="*/ 10785474 w 12213430"/>
              <a:gd name="connsiteY2" fmla="*/ 132912 h 6660788"/>
              <a:gd name="connsiteX3" fmla="*/ 10785474 w 12213430"/>
              <a:gd name="connsiteY3" fmla="*/ 955291 h 6660788"/>
              <a:gd name="connsiteX4" fmla="*/ 10856104 w 12213430"/>
              <a:gd name="connsiteY4" fmla="*/ 1025921 h 6660788"/>
              <a:gd name="connsiteX5" fmla="*/ 11633911 w 12213430"/>
              <a:gd name="connsiteY5" fmla="*/ 1025921 h 6660788"/>
              <a:gd name="connsiteX6" fmla="*/ 11704541 w 12213430"/>
              <a:gd name="connsiteY6" fmla="*/ 955291 h 6660788"/>
              <a:gd name="connsiteX7" fmla="*/ 11704541 w 12213430"/>
              <a:gd name="connsiteY7" fmla="*/ 142311 h 6660788"/>
              <a:gd name="connsiteX8" fmla="*/ 12200794 w 12213430"/>
              <a:gd name="connsiteY8" fmla="*/ 142341 h 6660788"/>
              <a:gd name="connsiteX9" fmla="*/ 12200352 w 12213430"/>
              <a:gd name="connsiteY9" fmla="*/ 6418877 h 6660788"/>
              <a:gd name="connsiteX10" fmla="*/ 3175 w 12213430"/>
              <a:gd name="connsiteY10" fmla="*/ 6513120 h 6660788"/>
              <a:gd name="connsiteX11" fmla="*/ 0 w 12213430"/>
              <a:gd name="connsiteY11" fmla="*/ 231161 h 6660788"/>
              <a:gd name="connsiteX12" fmla="*/ 3846824 w 12213430"/>
              <a:gd name="connsiteY12" fmla="*/ 1364 h 6660788"/>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5864223 w 12213430"/>
              <a:gd name="connsiteY1" fmla="*/ 8888 h 6659424"/>
              <a:gd name="connsiteX2" fmla="*/ 10334943 w 12213430"/>
              <a:gd name="connsiteY2" fmla="*/ 125365 h 6659424"/>
              <a:gd name="connsiteX3" fmla="*/ 10785474 w 12213430"/>
              <a:gd name="connsiteY3" fmla="*/ 131548 h 6659424"/>
              <a:gd name="connsiteX4" fmla="*/ 10785474 w 12213430"/>
              <a:gd name="connsiteY4" fmla="*/ 953927 h 6659424"/>
              <a:gd name="connsiteX5" fmla="*/ 10856104 w 12213430"/>
              <a:gd name="connsiteY5" fmla="*/ 1024557 h 6659424"/>
              <a:gd name="connsiteX6" fmla="*/ 11633911 w 12213430"/>
              <a:gd name="connsiteY6" fmla="*/ 1024557 h 6659424"/>
              <a:gd name="connsiteX7" fmla="*/ 11704541 w 12213430"/>
              <a:gd name="connsiteY7" fmla="*/ 953927 h 6659424"/>
              <a:gd name="connsiteX8" fmla="*/ 11704541 w 12213430"/>
              <a:gd name="connsiteY8" fmla="*/ 140947 h 6659424"/>
              <a:gd name="connsiteX9" fmla="*/ 12200794 w 12213430"/>
              <a:gd name="connsiteY9" fmla="*/ 140977 h 6659424"/>
              <a:gd name="connsiteX10" fmla="*/ 12200352 w 12213430"/>
              <a:gd name="connsiteY10" fmla="*/ 6417513 h 6659424"/>
              <a:gd name="connsiteX11" fmla="*/ 3175 w 12213430"/>
              <a:gd name="connsiteY11" fmla="*/ 6511756 h 6659424"/>
              <a:gd name="connsiteX12" fmla="*/ 0 w 12213430"/>
              <a:gd name="connsiteY12" fmla="*/ 229797 h 6659424"/>
              <a:gd name="connsiteX13" fmla="*/ 3846824 w 12213430"/>
              <a:gd name="connsiteY13" fmla="*/ 0 h 6659424"/>
              <a:gd name="connsiteX0" fmla="*/ 4173849 w 12213430"/>
              <a:gd name="connsiteY0" fmla="*/ 0 h 6668949"/>
              <a:gd name="connsiteX1" fmla="*/ 5864223 w 12213430"/>
              <a:gd name="connsiteY1" fmla="*/ 18413 h 6668949"/>
              <a:gd name="connsiteX2" fmla="*/ 10334943 w 12213430"/>
              <a:gd name="connsiteY2" fmla="*/ 134890 h 6668949"/>
              <a:gd name="connsiteX3" fmla="*/ 10785474 w 12213430"/>
              <a:gd name="connsiteY3" fmla="*/ 141073 h 6668949"/>
              <a:gd name="connsiteX4" fmla="*/ 10785474 w 12213430"/>
              <a:gd name="connsiteY4" fmla="*/ 963452 h 6668949"/>
              <a:gd name="connsiteX5" fmla="*/ 10856104 w 12213430"/>
              <a:gd name="connsiteY5" fmla="*/ 1034082 h 6668949"/>
              <a:gd name="connsiteX6" fmla="*/ 11633911 w 12213430"/>
              <a:gd name="connsiteY6" fmla="*/ 1034082 h 6668949"/>
              <a:gd name="connsiteX7" fmla="*/ 11704541 w 12213430"/>
              <a:gd name="connsiteY7" fmla="*/ 963452 h 6668949"/>
              <a:gd name="connsiteX8" fmla="*/ 11704541 w 12213430"/>
              <a:gd name="connsiteY8" fmla="*/ 150472 h 6668949"/>
              <a:gd name="connsiteX9" fmla="*/ 12200794 w 12213430"/>
              <a:gd name="connsiteY9" fmla="*/ 150502 h 6668949"/>
              <a:gd name="connsiteX10" fmla="*/ 12200352 w 12213430"/>
              <a:gd name="connsiteY10" fmla="*/ 6427038 h 6668949"/>
              <a:gd name="connsiteX11" fmla="*/ 3175 w 12213430"/>
              <a:gd name="connsiteY11" fmla="*/ 6521281 h 6668949"/>
              <a:gd name="connsiteX12" fmla="*/ 0 w 12213430"/>
              <a:gd name="connsiteY12" fmla="*/ 239322 h 6668949"/>
              <a:gd name="connsiteX13" fmla="*/ 4173849 w 12213430"/>
              <a:gd name="connsiteY13" fmla="*/ 0 h 6668949"/>
              <a:gd name="connsiteX0" fmla="*/ 4173849 w 12213430"/>
              <a:gd name="connsiteY0" fmla="*/ 0 h 6776850"/>
              <a:gd name="connsiteX1" fmla="*/ 5864223 w 12213430"/>
              <a:gd name="connsiteY1" fmla="*/ 18413 h 6776850"/>
              <a:gd name="connsiteX2" fmla="*/ 10334943 w 12213430"/>
              <a:gd name="connsiteY2" fmla="*/ 134890 h 6776850"/>
              <a:gd name="connsiteX3" fmla="*/ 10785474 w 12213430"/>
              <a:gd name="connsiteY3" fmla="*/ 141073 h 6776850"/>
              <a:gd name="connsiteX4" fmla="*/ 10785474 w 12213430"/>
              <a:gd name="connsiteY4" fmla="*/ 963452 h 6776850"/>
              <a:gd name="connsiteX5" fmla="*/ 10856104 w 12213430"/>
              <a:gd name="connsiteY5" fmla="*/ 1034082 h 6776850"/>
              <a:gd name="connsiteX6" fmla="*/ 11633911 w 12213430"/>
              <a:gd name="connsiteY6" fmla="*/ 1034082 h 6776850"/>
              <a:gd name="connsiteX7" fmla="*/ 11704541 w 12213430"/>
              <a:gd name="connsiteY7" fmla="*/ 963452 h 6776850"/>
              <a:gd name="connsiteX8" fmla="*/ 11704541 w 12213430"/>
              <a:gd name="connsiteY8" fmla="*/ 150472 h 6776850"/>
              <a:gd name="connsiteX9" fmla="*/ 12200794 w 12213430"/>
              <a:gd name="connsiteY9" fmla="*/ 150502 h 6776850"/>
              <a:gd name="connsiteX10" fmla="*/ 12200352 w 12213430"/>
              <a:gd name="connsiteY10" fmla="*/ 6427038 h 6776850"/>
              <a:gd name="connsiteX11" fmla="*/ 3175 w 12213430"/>
              <a:gd name="connsiteY11" fmla="*/ 6762581 h 6776850"/>
              <a:gd name="connsiteX12" fmla="*/ 0 w 12213430"/>
              <a:gd name="connsiteY12" fmla="*/ 239322 h 6776850"/>
              <a:gd name="connsiteX13" fmla="*/ 4173849 w 12213430"/>
              <a:gd name="connsiteY13" fmla="*/ 0 h 6776850"/>
              <a:gd name="connsiteX0" fmla="*/ 4173849 w 12213430"/>
              <a:gd name="connsiteY0" fmla="*/ 0 h 6785075"/>
              <a:gd name="connsiteX1" fmla="*/ 5864223 w 12213430"/>
              <a:gd name="connsiteY1" fmla="*/ 18413 h 6785075"/>
              <a:gd name="connsiteX2" fmla="*/ 10334943 w 12213430"/>
              <a:gd name="connsiteY2" fmla="*/ 134890 h 6785075"/>
              <a:gd name="connsiteX3" fmla="*/ 10785474 w 12213430"/>
              <a:gd name="connsiteY3" fmla="*/ 141073 h 6785075"/>
              <a:gd name="connsiteX4" fmla="*/ 10785474 w 12213430"/>
              <a:gd name="connsiteY4" fmla="*/ 963452 h 6785075"/>
              <a:gd name="connsiteX5" fmla="*/ 10856104 w 12213430"/>
              <a:gd name="connsiteY5" fmla="*/ 1034082 h 6785075"/>
              <a:gd name="connsiteX6" fmla="*/ 11633911 w 12213430"/>
              <a:gd name="connsiteY6" fmla="*/ 1034082 h 6785075"/>
              <a:gd name="connsiteX7" fmla="*/ 11704541 w 12213430"/>
              <a:gd name="connsiteY7" fmla="*/ 963452 h 6785075"/>
              <a:gd name="connsiteX8" fmla="*/ 11704541 w 12213430"/>
              <a:gd name="connsiteY8" fmla="*/ 150472 h 6785075"/>
              <a:gd name="connsiteX9" fmla="*/ 12200794 w 12213430"/>
              <a:gd name="connsiteY9" fmla="*/ 150502 h 6785075"/>
              <a:gd name="connsiteX10" fmla="*/ 12200352 w 12213430"/>
              <a:gd name="connsiteY10" fmla="*/ 6427038 h 6785075"/>
              <a:gd name="connsiteX11" fmla="*/ 3175 w 12213430"/>
              <a:gd name="connsiteY11" fmla="*/ 6762581 h 6785075"/>
              <a:gd name="connsiteX12" fmla="*/ 0 w 12213430"/>
              <a:gd name="connsiteY12" fmla="*/ 239322 h 6785075"/>
              <a:gd name="connsiteX13" fmla="*/ 4173849 w 12213430"/>
              <a:gd name="connsiteY13" fmla="*/ 0 h 6785075"/>
              <a:gd name="connsiteX0" fmla="*/ 4173849 w 12209642"/>
              <a:gd name="connsiteY0" fmla="*/ 0 h 6987926"/>
              <a:gd name="connsiteX1" fmla="*/ 5864223 w 12209642"/>
              <a:gd name="connsiteY1" fmla="*/ 18413 h 6987926"/>
              <a:gd name="connsiteX2" fmla="*/ 10334943 w 12209642"/>
              <a:gd name="connsiteY2" fmla="*/ 134890 h 6987926"/>
              <a:gd name="connsiteX3" fmla="*/ 10785474 w 12209642"/>
              <a:gd name="connsiteY3" fmla="*/ 141073 h 6987926"/>
              <a:gd name="connsiteX4" fmla="*/ 10785474 w 12209642"/>
              <a:gd name="connsiteY4" fmla="*/ 963452 h 6987926"/>
              <a:gd name="connsiteX5" fmla="*/ 10856104 w 12209642"/>
              <a:gd name="connsiteY5" fmla="*/ 1034082 h 6987926"/>
              <a:gd name="connsiteX6" fmla="*/ 11633911 w 12209642"/>
              <a:gd name="connsiteY6" fmla="*/ 1034082 h 6987926"/>
              <a:gd name="connsiteX7" fmla="*/ 11704541 w 12209642"/>
              <a:gd name="connsiteY7" fmla="*/ 963452 h 6987926"/>
              <a:gd name="connsiteX8" fmla="*/ 11704541 w 12209642"/>
              <a:gd name="connsiteY8" fmla="*/ 150472 h 6987926"/>
              <a:gd name="connsiteX9" fmla="*/ 12200794 w 12209642"/>
              <a:gd name="connsiteY9" fmla="*/ 150502 h 6987926"/>
              <a:gd name="connsiteX10" fmla="*/ 12187652 w 12209642"/>
              <a:gd name="connsiteY10" fmla="*/ 6769938 h 6987926"/>
              <a:gd name="connsiteX11" fmla="*/ 3175 w 12209642"/>
              <a:gd name="connsiteY11" fmla="*/ 6762581 h 6987926"/>
              <a:gd name="connsiteX12" fmla="*/ 0 w 12209642"/>
              <a:gd name="connsiteY12" fmla="*/ 239322 h 6987926"/>
              <a:gd name="connsiteX13" fmla="*/ 4173849 w 12209642"/>
              <a:gd name="connsiteY13" fmla="*/ 0 h 6987926"/>
              <a:gd name="connsiteX0" fmla="*/ 4173849 w 12209642"/>
              <a:gd name="connsiteY0" fmla="*/ 0 h 6804681"/>
              <a:gd name="connsiteX1" fmla="*/ 5864223 w 12209642"/>
              <a:gd name="connsiteY1" fmla="*/ 18413 h 6804681"/>
              <a:gd name="connsiteX2" fmla="*/ 10334943 w 12209642"/>
              <a:gd name="connsiteY2" fmla="*/ 134890 h 6804681"/>
              <a:gd name="connsiteX3" fmla="*/ 10785474 w 12209642"/>
              <a:gd name="connsiteY3" fmla="*/ 141073 h 6804681"/>
              <a:gd name="connsiteX4" fmla="*/ 10785474 w 12209642"/>
              <a:gd name="connsiteY4" fmla="*/ 963452 h 6804681"/>
              <a:gd name="connsiteX5" fmla="*/ 10856104 w 12209642"/>
              <a:gd name="connsiteY5" fmla="*/ 1034082 h 6804681"/>
              <a:gd name="connsiteX6" fmla="*/ 11633911 w 12209642"/>
              <a:gd name="connsiteY6" fmla="*/ 1034082 h 6804681"/>
              <a:gd name="connsiteX7" fmla="*/ 11704541 w 12209642"/>
              <a:gd name="connsiteY7" fmla="*/ 963452 h 6804681"/>
              <a:gd name="connsiteX8" fmla="*/ 11704541 w 12209642"/>
              <a:gd name="connsiteY8" fmla="*/ 150472 h 6804681"/>
              <a:gd name="connsiteX9" fmla="*/ 12200794 w 12209642"/>
              <a:gd name="connsiteY9" fmla="*/ 150502 h 6804681"/>
              <a:gd name="connsiteX10" fmla="*/ 12187652 w 12209642"/>
              <a:gd name="connsiteY10" fmla="*/ 6769938 h 6804681"/>
              <a:gd name="connsiteX11" fmla="*/ 3175 w 12209642"/>
              <a:gd name="connsiteY11" fmla="*/ 6762581 h 6804681"/>
              <a:gd name="connsiteX12" fmla="*/ 0 w 12209642"/>
              <a:gd name="connsiteY12" fmla="*/ 239322 h 6804681"/>
              <a:gd name="connsiteX13" fmla="*/ 4173849 w 12209642"/>
              <a:gd name="connsiteY13" fmla="*/ 0 h 6804681"/>
              <a:gd name="connsiteX0" fmla="*/ 4173849 w 12209642"/>
              <a:gd name="connsiteY0" fmla="*/ 0 h 6769938"/>
              <a:gd name="connsiteX1" fmla="*/ 5864223 w 12209642"/>
              <a:gd name="connsiteY1" fmla="*/ 18413 h 6769938"/>
              <a:gd name="connsiteX2" fmla="*/ 10334943 w 12209642"/>
              <a:gd name="connsiteY2" fmla="*/ 134890 h 6769938"/>
              <a:gd name="connsiteX3" fmla="*/ 10785474 w 12209642"/>
              <a:gd name="connsiteY3" fmla="*/ 141073 h 6769938"/>
              <a:gd name="connsiteX4" fmla="*/ 10785474 w 12209642"/>
              <a:gd name="connsiteY4" fmla="*/ 963452 h 6769938"/>
              <a:gd name="connsiteX5" fmla="*/ 10856104 w 12209642"/>
              <a:gd name="connsiteY5" fmla="*/ 1034082 h 6769938"/>
              <a:gd name="connsiteX6" fmla="*/ 11633911 w 12209642"/>
              <a:gd name="connsiteY6" fmla="*/ 1034082 h 6769938"/>
              <a:gd name="connsiteX7" fmla="*/ 11704541 w 12209642"/>
              <a:gd name="connsiteY7" fmla="*/ 963452 h 6769938"/>
              <a:gd name="connsiteX8" fmla="*/ 11704541 w 12209642"/>
              <a:gd name="connsiteY8" fmla="*/ 150472 h 6769938"/>
              <a:gd name="connsiteX9" fmla="*/ 12200794 w 12209642"/>
              <a:gd name="connsiteY9" fmla="*/ 150502 h 6769938"/>
              <a:gd name="connsiteX10" fmla="*/ 12187652 w 12209642"/>
              <a:gd name="connsiteY10" fmla="*/ 6769938 h 6769938"/>
              <a:gd name="connsiteX11" fmla="*/ 3175 w 12209642"/>
              <a:gd name="connsiteY11" fmla="*/ 6762581 h 6769938"/>
              <a:gd name="connsiteX12" fmla="*/ 0 w 12209642"/>
              <a:gd name="connsiteY12" fmla="*/ 239322 h 6769938"/>
              <a:gd name="connsiteX13" fmla="*/ 4173849 w 12209642"/>
              <a:gd name="connsiteY13" fmla="*/ 0 h 6769938"/>
              <a:gd name="connsiteX0" fmla="*/ 4173849 w 12209642"/>
              <a:gd name="connsiteY0" fmla="*/ 0 h 6769938"/>
              <a:gd name="connsiteX1" fmla="*/ 5864223 w 12209642"/>
              <a:gd name="connsiteY1" fmla="*/ 18413 h 6769938"/>
              <a:gd name="connsiteX2" fmla="*/ 10334943 w 12209642"/>
              <a:gd name="connsiteY2" fmla="*/ 134890 h 6769938"/>
              <a:gd name="connsiteX3" fmla="*/ 10785474 w 12209642"/>
              <a:gd name="connsiteY3" fmla="*/ 141073 h 6769938"/>
              <a:gd name="connsiteX4" fmla="*/ 10785474 w 12209642"/>
              <a:gd name="connsiteY4" fmla="*/ 963452 h 6769938"/>
              <a:gd name="connsiteX5" fmla="*/ 10856104 w 12209642"/>
              <a:gd name="connsiteY5" fmla="*/ 1034082 h 6769938"/>
              <a:gd name="connsiteX6" fmla="*/ 11633911 w 12209642"/>
              <a:gd name="connsiteY6" fmla="*/ 1034082 h 6769938"/>
              <a:gd name="connsiteX7" fmla="*/ 11704541 w 12209642"/>
              <a:gd name="connsiteY7" fmla="*/ 963452 h 6769938"/>
              <a:gd name="connsiteX8" fmla="*/ 11704541 w 12209642"/>
              <a:gd name="connsiteY8" fmla="*/ 150472 h 6769938"/>
              <a:gd name="connsiteX9" fmla="*/ 12200794 w 12209642"/>
              <a:gd name="connsiteY9" fmla="*/ 150502 h 6769938"/>
              <a:gd name="connsiteX10" fmla="*/ 12187652 w 12209642"/>
              <a:gd name="connsiteY10" fmla="*/ 6769938 h 6769938"/>
              <a:gd name="connsiteX11" fmla="*/ 3175 w 12209642"/>
              <a:gd name="connsiteY11" fmla="*/ 6762581 h 6769938"/>
              <a:gd name="connsiteX12" fmla="*/ 0 w 12209642"/>
              <a:gd name="connsiteY12" fmla="*/ 239322 h 6769938"/>
              <a:gd name="connsiteX13" fmla="*/ 4173849 w 12209642"/>
              <a:gd name="connsiteY13" fmla="*/ 0 h 6769938"/>
              <a:gd name="connsiteX0" fmla="*/ 4173849 w 12214290"/>
              <a:gd name="connsiteY0" fmla="*/ 0 h 6769938"/>
              <a:gd name="connsiteX1" fmla="*/ 5864223 w 12214290"/>
              <a:gd name="connsiteY1" fmla="*/ 18413 h 6769938"/>
              <a:gd name="connsiteX2" fmla="*/ 10334943 w 12214290"/>
              <a:gd name="connsiteY2" fmla="*/ 134890 h 6769938"/>
              <a:gd name="connsiteX3" fmla="*/ 10785474 w 12214290"/>
              <a:gd name="connsiteY3" fmla="*/ 141073 h 6769938"/>
              <a:gd name="connsiteX4" fmla="*/ 10785474 w 12214290"/>
              <a:gd name="connsiteY4" fmla="*/ 963452 h 6769938"/>
              <a:gd name="connsiteX5" fmla="*/ 10856104 w 12214290"/>
              <a:gd name="connsiteY5" fmla="*/ 1034082 h 6769938"/>
              <a:gd name="connsiteX6" fmla="*/ 11633911 w 12214290"/>
              <a:gd name="connsiteY6" fmla="*/ 1034082 h 6769938"/>
              <a:gd name="connsiteX7" fmla="*/ 11704541 w 12214290"/>
              <a:gd name="connsiteY7" fmla="*/ 963452 h 6769938"/>
              <a:gd name="connsiteX8" fmla="*/ 11704541 w 12214290"/>
              <a:gd name="connsiteY8" fmla="*/ 150472 h 6769938"/>
              <a:gd name="connsiteX9" fmla="*/ 12200794 w 12214290"/>
              <a:gd name="connsiteY9" fmla="*/ 150502 h 6769938"/>
              <a:gd name="connsiteX10" fmla="*/ 12202401 w 12214290"/>
              <a:gd name="connsiteY10" fmla="*/ 6769938 h 6769938"/>
              <a:gd name="connsiteX11" fmla="*/ 3175 w 12214290"/>
              <a:gd name="connsiteY11" fmla="*/ 6762581 h 6769938"/>
              <a:gd name="connsiteX12" fmla="*/ 0 w 12214290"/>
              <a:gd name="connsiteY12" fmla="*/ 239322 h 6769938"/>
              <a:gd name="connsiteX13" fmla="*/ 4173849 w 12214290"/>
              <a:gd name="connsiteY13" fmla="*/ 0 h 6769938"/>
              <a:gd name="connsiteX0" fmla="*/ 4233484 w 12273925"/>
              <a:gd name="connsiteY0" fmla="*/ 0 h 6769938"/>
              <a:gd name="connsiteX1" fmla="*/ 5923858 w 12273925"/>
              <a:gd name="connsiteY1" fmla="*/ 18413 h 6769938"/>
              <a:gd name="connsiteX2" fmla="*/ 10394578 w 12273925"/>
              <a:gd name="connsiteY2" fmla="*/ 134890 h 6769938"/>
              <a:gd name="connsiteX3" fmla="*/ 10845109 w 12273925"/>
              <a:gd name="connsiteY3" fmla="*/ 141073 h 6769938"/>
              <a:gd name="connsiteX4" fmla="*/ 10845109 w 12273925"/>
              <a:gd name="connsiteY4" fmla="*/ 963452 h 6769938"/>
              <a:gd name="connsiteX5" fmla="*/ 10915739 w 12273925"/>
              <a:gd name="connsiteY5" fmla="*/ 1034082 h 6769938"/>
              <a:gd name="connsiteX6" fmla="*/ 11693546 w 12273925"/>
              <a:gd name="connsiteY6" fmla="*/ 1034082 h 6769938"/>
              <a:gd name="connsiteX7" fmla="*/ 11764176 w 12273925"/>
              <a:gd name="connsiteY7" fmla="*/ 963452 h 6769938"/>
              <a:gd name="connsiteX8" fmla="*/ 11764176 w 12273925"/>
              <a:gd name="connsiteY8" fmla="*/ 150472 h 6769938"/>
              <a:gd name="connsiteX9" fmla="*/ 12260429 w 12273925"/>
              <a:gd name="connsiteY9" fmla="*/ 150502 h 6769938"/>
              <a:gd name="connsiteX10" fmla="*/ 12262036 w 12273925"/>
              <a:gd name="connsiteY10" fmla="*/ 6769938 h 6769938"/>
              <a:gd name="connsiteX11" fmla="*/ 62810 w 12273925"/>
              <a:gd name="connsiteY11" fmla="*/ 6762581 h 6769938"/>
              <a:gd name="connsiteX12" fmla="*/ 0 w 12273925"/>
              <a:gd name="connsiteY12" fmla="*/ 239322 h 6769938"/>
              <a:gd name="connsiteX13" fmla="*/ 4233484 w 12273925"/>
              <a:gd name="connsiteY13" fmla="*/ 0 h 6769938"/>
              <a:gd name="connsiteX0" fmla="*/ 4240335 w 12280776"/>
              <a:gd name="connsiteY0" fmla="*/ 0 h 6812277"/>
              <a:gd name="connsiteX1" fmla="*/ 5930709 w 12280776"/>
              <a:gd name="connsiteY1" fmla="*/ 18413 h 6812277"/>
              <a:gd name="connsiteX2" fmla="*/ 10401429 w 12280776"/>
              <a:gd name="connsiteY2" fmla="*/ 134890 h 6812277"/>
              <a:gd name="connsiteX3" fmla="*/ 10851960 w 12280776"/>
              <a:gd name="connsiteY3" fmla="*/ 141073 h 6812277"/>
              <a:gd name="connsiteX4" fmla="*/ 10851960 w 12280776"/>
              <a:gd name="connsiteY4" fmla="*/ 963452 h 6812277"/>
              <a:gd name="connsiteX5" fmla="*/ 10922590 w 12280776"/>
              <a:gd name="connsiteY5" fmla="*/ 1034082 h 6812277"/>
              <a:gd name="connsiteX6" fmla="*/ 11700397 w 12280776"/>
              <a:gd name="connsiteY6" fmla="*/ 1034082 h 6812277"/>
              <a:gd name="connsiteX7" fmla="*/ 11771027 w 12280776"/>
              <a:gd name="connsiteY7" fmla="*/ 963452 h 6812277"/>
              <a:gd name="connsiteX8" fmla="*/ 11771027 w 12280776"/>
              <a:gd name="connsiteY8" fmla="*/ 150472 h 6812277"/>
              <a:gd name="connsiteX9" fmla="*/ 12267280 w 12280776"/>
              <a:gd name="connsiteY9" fmla="*/ 150502 h 6812277"/>
              <a:gd name="connsiteX10" fmla="*/ 12268887 w 12280776"/>
              <a:gd name="connsiteY10" fmla="*/ 6769938 h 6812277"/>
              <a:gd name="connsiteX11" fmla="*/ 87 w 12280776"/>
              <a:gd name="connsiteY11" fmla="*/ 6812277 h 6812277"/>
              <a:gd name="connsiteX12" fmla="*/ 6851 w 12280776"/>
              <a:gd name="connsiteY12" fmla="*/ 239322 h 6812277"/>
              <a:gd name="connsiteX13" fmla="*/ 4240335 w 12280776"/>
              <a:gd name="connsiteY13" fmla="*/ 0 h 6812277"/>
              <a:gd name="connsiteX0" fmla="*/ 4240335 w 12320827"/>
              <a:gd name="connsiteY0" fmla="*/ 0 h 6829573"/>
              <a:gd name="connsiteX1" fmla="*/ 5930709 w 12320827"/>
              <a:gd name="connsiteY1" fmla="*/ 18413 h 6829573"/>
              <a:gd name="connsiteX2" fmla="*/ 10401429 w 12320827"/>
              <a:gd name="connsiteY2" fmla="*/ 134890 h 6829573"/>
              <a:gd name="connsiteX3" fmla="*/ 10851960 w 12320827"/>
              <a:gd name="connsiteY3" fmla="*/ 141073 h 6829573"/>
              <a:gd name="connsiteX4" fmla="*/ 10851960 w 12320827"/>
              <a:gd name="connsiteY4" fmla="*/ 963452 h 6829573"/>
              <a:gd name="connsiteX5" fmla="*/ 10922590 w 12320827"/>
              <a:gd name="connsiteY5" fmla="*/ 1034082 h 6829573"/>
              <a:gd name="connsiteX6" fmla="*/ 11700397 w 12320827"/>
              <a:gd name="connsiteY6" fmla="*/ 1034082 h 6829573"/>
              <a:gd name="connsiteX7" fmla="*/ 11771027 w 12320827"/>
              <a:gd name="connsiteY7" fmla="*/ 963452 h 6829573"/>
              <a:gd name="connsiteX8" fmla="*/ 11771027 w 12320827"/>
              <a:gd name="connsiteY8" fmla="*/ 150472 h 6829573"/>
              <a:gd name="connsiteX9" fmla="*/ 12267280 w 12320827"/>
              <a:gd name="connsiteY9" fmla="*/ 150502 h 6829573"/>
              <a:gd name="connsiteX10" fmla="*/ 12318583 w 12320827"/>
              <a:gd name="connsiteY10" fmla="*/ 6829573 h 6829573"/>
              <a:gd name="connsiteX11" fmla="*/ 87 w 12320827"/>
              <a:gd name="connsiteY11" fmla="*/ 6812277 h 6829573"/>
              <a:gd name="connsiteX12" fmla="*/ 6851 w 12320827"/>
              <a:gd name="connsiteY12" fmla="*/ 239322 h 6829573"/>
              <a:gd name="connsiteX13" fmla="*/ 4240335 w 12320827"/>
              <a:gd name="connsiteY13" fmla="*/ 0 h 6829573"/>
              <a:gd name="connsiteX0" fmla="*/ 4240335 w 12336936"/>
              <a:gd name="connsiteY0" fmla="*/ 0 h 6829573"/>
              <a:gd name="connsiteX1" fmla="*/ 5930709 w 12336936"/>
              <a:gd name="connsiteY1" fmla="*/ 18413 h 6829573"/>
              <a:gd name="connsiteX2" fmla="*/ 10401429 w 12336936"/>
              <a:gd name="connsiteY2" fmla="*/ 134890 h 6829573"/>
              <a:gd name="connsiteX3" fmla="*/ 10851960 w 12336936"/>
              <a:gd name="connsiteY3" fmla="*/ 141073 h 6829573"/>
              <a:gd name="connsiteX4" fmla="*/ 10851960 w 12336936"/>
              <a:gd name="connsiteY4" fmla="*/ 963452 h 6829573"/>
              <a:gd name="connsiteX5" fmla="*/ 10922590 w 12336936"/>
              <a:gd name="connsiteY5" fmla="*/ 1034082 h 6829573"/>
              <a:gd name="connsiteX6" fmla="*/ 11700397 w 12336936"/>
              <a:gd name="connsiteY6" fmla="*/ 1034082 h 6829573"/>
              <a:gd name="connsiteX7" fmla="*/ 11771027 w 12336936"/>
              <a:gd name="connsiteY7" fmla="*/ 963452 h 6829573"/>
              <a:gd name="connsiteX8" fmla="*/ 11771027 w 12336936"/>
              <a:gd name="connsiteY8" fmla="*/ 150472 h 6829573"/>
              <a:gd name="connsiteX9" fmla="*/ 12326915 w 12336936"/>
              <a:gd name="connsiteY9" fmla="*/ 150502 h 6829573"/>
              <a:gd name="connsiteX10" fmla="*/ 12318583 w 12336936"/>
              <a:gd name="connsiteY10" fmla="*/ 6829573 h 6829573"/>
              <a:gd name="connsiteX11" fmla="*/ 87 w 12336936"/>
              <a:gd name="connsiteY11" fmla="*/ 6812277 h 6829573"/>
              <a:gd name="connsiteX12" fmla="*/ 6851 w 12336936"/>
              <a:gd name="connsiteY12" fmla="*/ 239322 h 6829573"/>
              <a:gd name="connsiteX13" fmla="*/ 4240335 w 12336936"/>
              <a:gd name="connsiteY13" fmla="*/ 0 h 682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36936" h="6829573">
                <a:moveTo>
                  <a:pt x="4240335" y="0"/>
                </a:moveTo>
                <a:lnTo>
                  <a:pt x="5930709" y="18413"/>
                </a:lnTo>
                <a:lnTo>
                  <a:pt x="10401429" y="134890"/>
                </a:lnTo>
                <a:lnTo>
                  <a:pt x="10851960" y="141073"/>
                </a:lnTo>
                <a:lnTo>
                  <a:pt x="10851960" y="963452"/>
                </a:lnTo>
                <a:cubicBezTo>
                  <a:pt x="10851960" y="1002460"/>
                  <a:pt x="10883582" y="1034082"/>
                  <a:pt x="10922590" y="1034082"/>
                </a:cubicBezTo>
                <a:lnTo>
                  <a:pt x="11700397" y="1034082"/>
                </a:lnTo>
                <a:cubicBezTo>
                  <a:pt x="11739405" y="1034082"/>
                  <a:pt x="11771027" y="1002460"/>
                  <a:pt x="11771027" y="963452"/>
                </a:cubicBezTo>
                <a:lnTo>
                  <a:pt x="11771027" y="150472"/>
                </a:lnTo>
                <a:lnTo>
                  <a:pt x="12326915" y="150502"/>
                </a:lnTo>
                <a:cubicBezTo>
                  <a:pt x="12348072" y="2609991"/>
                  <a:pt x="12331055" y="4636061"/>
                  <a:pt x="12318583" y="6829573"/>
                </a:cubicBezTo>
                <a:lnTo>
                  <a:pt x="87" y="6812277"/>
                </a:lnTo>
                <a:cubicBezTo>
                  <a:pt x="-971" y="4741574"/>
                  <a:pt x="7909" y="2310025"/>
                  <a:pt x="6851" y="239322"/>
                </a:cubicBezTo>
                <a:cubicBezTo>
                  <a:pt x="1488205" y="69395"/>
                  <a:pt x="3379530" y="9793"/>
                  <a:pt x="4240335" y="0"/>
                </a:cubicBezTo>
                <a:close/>
              </a:path>
            </a:pathLst>
          </a:custGeom>
          <a:pattFill prst="lgCheck">
            <a:fgClr>
              <a:schemeClr val="bg2"/>
            </a:fgClr>
            <a:bgClr>
              <a:schemeClr val="bg1"/>
            </a:bgClr>
          </a:pattFill>
          <a:effectLst/>
        </p:spPr>
        <p:txBody>
          <a:bodyPr wrap="square">
            <a:noAutofit/>
          </a:bodyPr>
          <a:lstStyle>
            <a:lvl1pPr marL="0" indent="0">
              <a:buNone/>
              <a:defRPr sz="2000">
                <a:solidFill>
                  <a:schemeClr val="tx1"/>
                </a:solidFill>
              </a:defRPr>
            </a:lvl1pPr>
          </a:lstStyle>
          <a:p>
            <a:br>
              <a:rPr lang="nb-NO" dirty="0"/>
            </a:br>
            <a:r>
              <a:rPr lang="nb-NO" dirty="0"/>
              <a:t>              Trykk på ikonet midt på siden for å sette inn bilde</a:t>
            </a:r>
          </a:p>
        </p:txBody>
      </p:sp>
      <p:sp>
        <p:nvSpPr>
          <p:cNvPr id="7" name="Text Placeholder 4">
            <a:extLst>
              <a:ext uri="{FF2B5EF4-FFF2-40B4-BE49-F238E27FC236}">
                <a16:creationId xmlns:a16="http://schemas.microsoft.com/office/drawing/2014/main" id="{C7B4EA86-E703-DC40-81E1-563572BAE55C}"/>
              </a:ext>
            </a:extLst>
          </p:cNvPr>
          <p:cNvSpPr>
            <a:spLocks noGrp="1"/>
          </p:cNvSpPr>
          <p:nvPr>
            <p:ph type="body" sz="quarter" idx="13" hasCustomPrompt="1"/>
          </p:nvPr>
        </p:nvSpPr>
        <p:spPr>
          <a:xfrm>
            <a:off x="947736" y="1623379"/>
            <a:ext cx="10296525" cy="876378"/>
          </a:xfrm>
          <a:prstGeom prst="rect">
            <a:avLst/>
          </a:prstGeom>
        </p:spPr>
        <p:txBody>
          <a:bodyPr/>
          <a:lstStyle>
            <a:lvl1pPr marL="0" indent="0" algn="l">
              <a:buNone/>
              <a:defRPr sz="5400" b="1">
                <a:solidFill>
                  <a:schemeClr val="tx2"/>
                </a:solidFill>
              </a:defRPr>
            </a:lvl1pPr>
          </a:lstStyle>
          <a:p>
            <a:pPr lvl="0"/>
            <a:r>
              <a:rPr lang="nb-NO" dirty="0"/>
              <a:t>Overskrift</a:t>
            </a:r>
          </a:p>
        </p:txBody>
      </p:sp>
      <p:sp>
        <p:nvSpPr>
          <p:cNvPr id="3" name="Text Placeholder 2">
            <a:extLst>
              <a:ext uri="{FF2B5EF4-FFF2-40B4-BE49-F238E27FC236}">
                <a16:creationId xmlns:a16="http://schemas.microsoft.com/office/drawing/2014/main" id="{5AD4B741-2AD2-8F4D-996C-F33E5B10A74E}"/>
              </a:ext>
            </a:extLst>
          </p:cNvPr>
          <p:cNvSpPr>
            <a:spLocks noGrp="1"/>
          </p:cNvSpPr>
          <p:nvPr>
            <p:ph type="body" sz="quarter" idx="14" hasCustomPrompt="1"/>
          </p:nvPr>
        </p:nvSpPr>
        <p:spPr>
          <a:xfrm>
            <a:off x="1019276" y="3872435"/>
            <a:ext cx="8593137" cy="1984375"/>
          </a:xfrm>
          <a:prstGeom prst="rect">
            <a:avLst/>
          </a:prstGeom>
        </p:spPr>
        <p:txBody>
          <a:bodyPr/>
          <a:lstStyle>
            <a:lvl1pPr marL="0" indent="0">
              <a:buNone/>
              <a:defRPr sz="2000">
                <a:solidFill>
                  <a:schemeClr val="tx1"/>
                </a:solidFill>
              </a:defRPr>
            </a:lvl1pPr>
          </a:lstStyle>
          <a:p>
            <a:pPr lvl="0"/>
            <a:r>
              <a:rPr lang="en-GB" err="1"/>
              <a:t>Mengde</a:t>
            </a:r>
            <a:r>
              <a:rPr lang="en-GB"/>
              <a:t> </a:t>
            </a:r>
            <a:r>
              <a:rPr lang="en-GB" err="1"/>
              <a:t>tekst</a:t>
            </a:r>
            <a:r>
              <a:rPr lang="en-GB"/>
              <a:t> </a:t>
            </a:r>
            <a:r>
              <a:rPr lang="en-GB" err="1"/>
              <a:t>bør</a:t>
            </a:r>
            <a:r>
              <a:rPr lang="en-GB"/>
              <a:t> </a:t>
            </a:r>
            <a:r>
              <a:rPr lang="en-GB" err="1"/>
              <a:t>begrenses</a:t>
            </a:r>
            <a:r>
              <a:rPr lang="en-GB"/>
              <a:t>. </a:t>
            </a:r>
            <a:r>
              <a:rPr lang="en-GB" err="1"/>
              <a:t>Brukt</a:t>
            </a:r>
            <a:r>
              <a:rPr lang="en-GB"/>
              <a:t> </a:t>
            </a:r>
            <a:r>
              <a:rPr lang="en-GB" err="1"/>
              <a:t>notatfeltet</a:t>
            </a:r>
            <a:r>
              <a:rPr lang="en-GB"/>
              <a:t> </a:t>
            </a:r>
            <a:r>
              <a:rPr lang="en-GB" err="1"/>
              <a:t>aktivt</a:t>
            </a:r>
            <a:r>
              <a:rPr lang="en-GB"/>
              <a:t>. </a:t>
            </a:r>
            <a:r>
              <a:rPr lang="en-GB" err="1"/>
              <a:t>Tenk</a:t>
            </a:r>
            <a:r>
              <a:rPr lang="en-GB"/>
              <a:t> </a:t>
            </a:r>
            <a:r>
              <a:rPr lang="en-GB" err="1"/>
              <a:t>på</a:t>
            </a:r>
            <a:r>
              <a:rPr lang="en-GB"/>
              <a:t> at </a:t>
            </a:r>
            <a:r>
              <a:rPr lang="en-GB" err="1"/>
              <a:t>mottaker</a:t>
            </a:r>
            <a:r>
              <a:rPr lang="en-GB"/>
              <a:t> </a:t>
            </a:r>
            <a:r>
              <a:rPr lang="en-GB" err="1"/>
              <a:t>skal</a:t>
            </a:r>
            <a:r>
              <a:rPr lang="en-GB"/>
              <a:t> </a:t>
            </a:r>
            <a:r>
              <a:rPr lang="en-GB" err="1"/>
              <a:t>lytte</a:t>
            </a:r>
            <a:r>
              <a:rPr lang="en-GB"/>
              <a:t> </a:t>
            </a:r>
            <a:r>
              <a:rPr lang="en-GB" err="1"/>
              <a:t>istedenfor</a:t>
            </a:r>
            <a:r>
              <a:rPr lang="en-GB"/>
              <a:t> </a:t>
            </a:r>
            <a:r>
              <a:rPr lang="en-GB" err="1"/>
              <a:t>å</a:t>
            </a:r>
            <a:r>
              <a:rPr lang="en-GB"/>
              <a:t> lese. </a:t>
            </a:r>
            <a:r>
              <a:rPr lang="en-GB" err="1"/>
              <a:t>Tenk</a:t>
            </a:r>
            <a:r>
              <a:rPr lang="en-GB"/>
              <a:t> </a:t>
            </a:r>
            <a:r>
              <a:rPr lang="en-GB" err="1"/>
              <a:t>også</a:t>
            </a:r>
            <a:r>
              <a:rPr lang="en-GB"/>
              <a:t> </a:t>
            </a:r>
            <a:r>
              <a:rPr lang="en-GB" err="1"/>
              <a:t>på</a:t>
            </a:r>
            <a:r>
              <a:rPr lang="en-GB"/>
              <a:t> </a:t>
            </a:r>
            <a:r>
              <a:rPr lang="en-GB" err="1"/>
              <a:t>lesbarheten</a:t>
            </a:r>
            <a:r>
              <a:rPr lang="en-GB"/>
              <a:t>, </a:t>
            </a:r>
            <a:r>
              <a:rPr lang="en-GB" err="1"/>
              <a:t>bruk</a:t>
            </a:r>
            <a:r>
              <a:rPr lang="en-GB"/>
              <a:t> </a:t>
            </a:r>
            <a:r>
              <a:rPr lang="en-GB" err="1"/>
              <a:t>helst</a:t>
            </a:r>
            <a:r>
              <a:rPr lang="en-GB"/>
              <a:t> </a:t>
            </a:r>
            <a:r>
              <a:rPr lang="en-GB" err="1"/>
              <a:t>ikke</a:t>
            </a:r>
            <a:r>
              <a:rPr lang="en-GB"/>
              <a:t> </a:t>
            </a:r>
            <a:r>
              <a:rPr lang="en-GB" err="1"/>
              <a:t>mindre</a:t>
            </a:r>
            <a:r>
              <a:rPr lang="en-GB"/>
              <a:t> </a:t>
            </a:r>
            <a:r>
              <a:rPr lang="en-GB" err="1"/>
              <a:t>skriftstørrelse</a:t>
            </a:r>
            <a:r>
              <a:rPr lang="en-GB"/>
              <a:t> </a:t>
            </a:r>
            <a:r>
              <a:rPr lang="en-GB" err="1"/>
              <a:t>enn</a:t>
            </a:r>
            <a:r>
              <a:rPr lang="en-GB"/>
              <a:t> 20. Husk at </a:t>
            </a:r>
            <a:r>
              <a:rPr lang="en-GB" err="1"/>
              <a:t>tekst</a:t>
            </a:r>
            <a:r>
              <a:rPr lang="en-GB"/>
              <a:t> </a:t>
            </a:r>
            <a:r>
              <a:rPr lang="en-GB" err="1"/>
              <a:t>på</a:t>
            </a:r>
            <a:r>
              <a:rPr lang="en-GB"/>
              <a:t> </a:t>
            </a:r>
            <a:r>
              <a:rPr lang="en-GB" err="1"/>
              <a:t>bilder</a:t>
            </a:r>
            <a:r>
              <a:rPr lang="en-GB"/>
              <a:t> </a:t>
            </a:r>
            <a:r>
              <a:rPr lang="en-GB" err="1"/>
              <a:t>påvirker</a:t>
            </a:r>
            <a:r>
              <a:rPr lang="en-GB"/>
              <a:t> </a:t>
            </a:r>
            <a:r>
              <a:rPr lang="en-GB" err="1"/>
              <a:t>kontrast</a:t>
            </a:r>
            <a:r>
              <a:rPr lang="en-GB"/>
              <a:t> </a:t>
            </a:r>
            <a:r>
              <a:rPr lang="en-GB" err="1"/>
              <a:t>og</a:t>
            </a:r>
            <a:r>
              <a:rPr lang="en-GB"/>
              <a:t> </a:t>
            </a:r>
            <a:r>
              <a:rPr lang="en-GB" err="1"/>
              <a:t>lesbarhet</a:t>
            </a:r>
            <a:r>
              <a:rPr lang="en-GB"/>
              <a:t>. </a:t>
            </a:r>
            <a:r>
              <a:rPr lang="en-GB" err="1"/>
              <a:t>Tekst</a:t>
            </a:r>
            <a:r>
              <a:rPr lang="en-GB"/>
              <a:t> </a:t>
            </a:r>
            <a:r>
              <a:rPr lang="en-GB" err="1"/>
              <a:t>plasseres</a:t>
            </a:r>
            <a:r>
              <a:rPr lang="en-GB"/>
              <a:t> der det er </a:t>
            </a:r>
            <a:r>
              <a:rPr lang="en-GB" err="1"/>
              <a:t>hensiktsmessig</a:t>
            </a:r>
            <a:r>
              <a:rPr lang="en-GB"/>
              <a:t>. </a:t>
            </a:r>
            <a:r>
              <a:rPr lang="nb-NO"/>
              <a:t>Husk alternativ tekst og fotokreditering på bildet.</a:t>
            </a:r>
          </a:p>
        </p:txBody>
      </p:sp>
    </p:spTree>
    <p:extLst>
      <p:ext uri="{BB962C8B-B14F-4D97-AF65-F5344CB8AC3E}">
        <p14:creationId xmlns:p14="http://schemas.microsoft.com/office/powerpoint/2010/main" val="2674069028"/>
      </p:ext>
    </p:extLst>
  </p:cSld>
  <p:clrMapOvr>
    <a:masterClrMapping/>
  </p:clrMapOvr>
  <p:transition spd="slow">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ideo fullskjerm">
    <p:spTree>
      <p:nvGrpSpPr>
        <p:cNvPr id="1" name=""/>
        <p:cNvGrpSpPr/>
        <p:nvPr/>
      </p:nvGrpSpPr>
      <p:grpSpPr>
        <a:xfrm>
          <a:off x="0" y="0"/>
          <a:ext cx="0" cy="0"/>
          <a:chOff x="0" y="0"/>
          <a:chExt cx="0" cy="0"/>
        </a:xfrm>
      </p:grpSpPr>
      <p:sp>
        <p:nvSpPr>
          <p:cNvPr id="9" name="Media Placeholder 8">
            <a:extLst>
              <a:ext uri="{FF2B5EF4-FFF2-40B4-BE49-F238E27FC236}">
                <a16:creationId xmlns:a16="http://schemas.microsoft.com/office/drawing/2014/main" id="{665E623C-94E5-8945-9866-E6D264106E59}"/>
              </a:ext>
            </a:extLst>
          </p:cNvPr>
          <p:cNvSpPr>
            <a:spLocks noGrp="1"/>
          </p:cNvSpPr>
          <p:nvPr>
            <p:ph type="media" sz="quarter" idx="11" hasCustomPrompt="1"/>
          </p:nvPr>
        </p:nvSpPr>
        <p:spPr>
          <a:xfrm>
            <a:off x="-3173" y="89537"/>
            <a:ext cx="12209642" cy="6776288"/>
          </a:xfrm>
          <a:custGeom>
            <a:avLst/>
            <a:gdLst>
              <a:gd name="connsiteX0" fmla="*/ 4173849 w 12213430"/>
              <a:gd name="connsiteY0" fmla="*/ 0 h 6668949"/>
              <a:gd name="connsiteX1" fmla="*/ 5864223 w 12213430"/>
              <a:gd name="connsiteY1" fmla="*/ 18413 h 6668949"/>
              <a:gd name="connsiteX2" fmla="*/ 10334943 w 12213430"/>
              <a:gd name="connsiteY2" fmla="*/ 134890 h 6668949"/>
              <a:gd name="connsiteX3" fmla="*/ 10785474 w 12213430"/>
              <a:gd name="connsiteY3" fmla="*/ 141073 h 6668949"/>
              <a:gd name="connsiteX4" fmla="*/ 10785474 w 12213430"/>
              <a:gd name="connsiteY4" fmla="*/ 963452 h 6668949"/>
              <a:gd name="connsiteX5" fmla="*/ 10856104 w 12213430"/>
              <a:gd name="connsiteY5" fmla="*/ 1034082 h 6668949"/>
              <a:gd name="connsiteX6" fmla="*/ 11633911 w 12213430"/>
              <a:gd name="connsiteY6" fmla="*/ 1034082 h 6668949"/>
              <a:gd name="connsiteX7" fmla="*/ 11704541 w 12213430"/>
              <a:gd name="connsiteY7" fmla="*/ 963452 h 6668949"/>
              <a:gd name="connsiteX8" fmla="*/ 11704541 w 12213430"/>
              <a:gd name="connsiteY8" fmla="*/ 150472 h 6668949"/>
              <a:gd name="connsiteX9" fmla="*/ 12200794 w 12213430"/>
              <a:gd name="connsiteY9" fmla="*/ 150502 h 6668949"/>
              <a:gd name="connsiteX10" fmla="*/ 12200352 w 12213430"/>
              <a:gd name="connsiteY10" fmla="*/ 6427038 h 6668949"/>
              <a:gd name="connsiteX11" fmla="*/ 3175 w 12213430"/>
              <a:gd name="connsiteY11" fmla="*/ 6521281 h 6668949"/>
              <a:gd name="connsiteX12" fmla="*/ 0 w 12213430"/>
              <a:gd name="connsiteY12" fmla="*/ 239322 h 6668949"/>
              <a:gd name="connsiteX13" fmla="*/ 4173849 w 12213430"/>
              <a:gd name="connsiteY13" fmla="*/ 0 h 6668949"/>
              <a:gd name="connsiteX0" fmla="*/ 4173849 w 12213430"/>
              <a:gd name="connsiteY0" fmla="*/ 0 h 6785189"/>
              <a:gd name="connsiteX1" fmla="*/ 5864223 w 12213430"/>
              <a:gd name="connsiteY1" fmla="*/ 18413 h 6785189"/>
              <a:gd name="connsiteX2" fmla="*/ 10334943 w 12213430"/>
              <a:gd name="connsiteY2" fmla="*/ 134890 h 6785189"/>
              <a:gd name="connsiteX3" fmla="*/ 10785474 w 12213430"/>
              <a:gd name="connsiteY3" fmla="*/ 141073 h 6785189"/>
              <a:gd name="connsiteX4" fmla="*/ 10785474 w 12213430"/>
              <a:gd name="connsiteY4" fmla="*/ 963452 h 6785189"/>
              <a:gd name="connsiteX5" fmla="*/ 10856104 w 12213430"/>
              <a:gd name="connsiteY5" fmla="*/ 1034082 h 6785189"/>
              <a:gd name="connsiteX6" fmla="*/ 11633911 w 12213430"/>
              <a:gd name="connsiteY6" fmla="*/ 1034082 h 6785189"/>
              <a:gd name="connsiteX7" fmla="*/ 11704541 w 12213430"/>
              <a:gd name="connsiteY7" fmla="*/ 963452 h 6785189"/>
              <a:gd name="connsiteX8" fmla="*/ 11704541 w 12213430"/>
              <a:gd name="connsiteY8" fmla="*/ 150472 h 6785189"/>
              <a:gd name="connsiteX9" fmla="*/ 12200794 w 12213430"/>
              <a:gd name="connsiteY9" fmla="*/ 150502 h 6785189"/>
              <a:gd name="connsiteX10" fmla="*/ 12200352 w 12213430"/>
              <a:gd name="connsiteY10" fmla="*/ 6427038 h 6785189"/>
              <a:gd name="connsiteX11" fmla="*/ 3175 w 12213430"/>
              <a:gd name="connsiteY11" fmla="*/ 6775281 h 6785189"/>
              <a:gd name="connsiteX12" fmla="*/ 0 w 12213430"/>
              <a:gd name="connsiteY12" fmla="*/ 239322 h 6785189"/>
              <a:gd name="connsiteX13" fmla="*/ 4173849 w 12213430"/>
              <a:gd name="connsiteY13" fmla="*/ 0 h 6785189"/>
              <a:gd name="connsiteX0" fmla="*/ 4173849 w 12213430"/>
              <a:gd name="connsiteY0" fmla="*/ 0 h 6775281"/>
              <a:gd name="connsiteX1" fmla="*/ 5864223 w 12213430"/>
              <a:gd name="connsiteY1" fmla="*/ 18413 h 6775281"/>
              <a:gd name="connsiteX2" fmla="*/ 10334943 w 12213430"/>
              <a:gd name="connsiteY2" fmla="*/ 134890 h 6775281"/>
              <a:gd name="connsiteX3" fmla="*/ 10785474 w 12213430"/>
              <a:gd name="connsiteY3" fmla="*/ 141073 h 6775281"/>
              <a:gd name="connsiteX4" fmla="*/ 10785474 w 12213430"/>
              <a:gd name="connsiteY4" fmla="*/ 963452 h 6775281"/>
              <a:gd name="connsiteX5" fmla="*/ 10856104 w 12213430"/>
              <a:gd name="connsiteY5" fmla="*/ 1034082 h 6775281"/>
              <a:gd name="connsiteX6" fmla="*/ 11633911 w 12213430"/>
              <a:gd name="connsiteY6" fmla="*/ 1034082 h 6775281"/>
              <a:gd name="connsiteX7" fmla="*/ 11704541 w 12213430"/>
              <a:gd name="connsiteY7" fmla="*/ 963452 h 6775281"/>
              <a:gd name="connsiteX8" fmla="*/ 11704541 w 12213430"/>
              <a:gd name="connsiteY8" fmla="*/ 150472 h 6775281"/>
              <a:gd name="connsiteX9" fmla="*/ 12200794 w 12213430"/>
              <a:gd name="connsiteY9" fmla="*/ 150502 h 6775281"/>
              <a:gd name="connsiteX10" fmla="*/ 12200352 w 12213430"/>
              <a:gd name="connsiteY10" fmla="*/ 6427038 h 6775281"/>
              <a:gd name="connsiteX11" fmla="*/ 3175 w 12213430"/>
              <a:gd name="connsiteY11" fmla="*/ 6775281 h 6775281"/>
              <a:gd name="connsiteX12" fmla="*/ 0 w 12213430"/>
              <a:gd name="connsiteY12" fmla="*/ 239322 h 6775281"/>
              <a:gd name="connsiteX13" fmla="*/ 4173849 w 12213430"/>
              <a:gd name="connsiteY13" fmla="*/ 0 h 6775281"/>
              <a:gd name="connsiteX0" fmla="*/ 4173849 w 12209642"/>
              <a:gd name="connsiteY0" fmla="*/ 0 h 6776288"/>
              <a:gd name="connsiteX1" fmla="*/ 5864223 w 12209642"/>
              <a:gd name="connsiteY1" fmla="*/ 18413 h 6776288"/>
              <a:gd name="connsiteX2" fmla="*/ 10334943 w 12209642"/>
              <a:gd name="connsiteY2" fmla="*/ 134890 h 6776288"/>
              <a:gd name="connsiteX3" fmla="*/ 10785474 w 12209642"/>
              <a:gd name="connsiteY3" fmla="*/ 141073 h 6776288"/>
              <a:gd name="connsiteX4" fmla="*/ 10785474 w 12209642"/>
              <a:gd name="connsiteY4" fmla="*/ 963452 h 6776288"/>
              <a:gd name="connsiteX5" fmla="*/ 10856104 w 12209642"/>
              <a:gd name="connsiteY5" fmla="*/ 1034082 h 6776288"/>
              <a:gd name="connsiteX6" fmla="*/ 11633911 w 12209642"/>
              <a:gd name="connsiteY6" fmla="*/ 1034082 h 6776288"/>
              <a:gd name="connsiteX7" fmla="*/ 11704541 w 12209642"/>
              <a:gd name="connsiteY7" fmla="*/ 963452 h 6776288"/>
              <a:gd name="connsiteX8" fmla="*/ 11704541 w 12209642"/>
              <a:gd name="connsiteY8" fmla="*/ 150472 h 6776288"/>
              <a:gd name="connsiteX9" fmla="*/ 12200794 w 12209642"/>
              <a:gd name="connsiteY9" fmla="*/ 150502 h 6776288"/>
              <a:gd name="connsiteX10" fmla="*/ 12187652 w 12209642"/>
              <a:gd name="connsiteY10" fmla="*/ 6776288 h 6776288"/>
              <a:gd name="connsiteX11" fmla="*/ 3175 w 12209642"/>
              <a:gd name="connsiteY11" fmla="*/ 6775281 h 6776288"/>
              <a:gd name="connsiteX12" fmla="*/ 0 w 12209642"/>
              <a:gd name="connsiteY12" fmla="*/ 239322 h 6776288"/>
              <a:gd name="connsiteX13" fmla="*/ 4173849 w 12209642"/>
              <a:gd name="connsiteY13" fmla="*/ 0 h 677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09642" h="6776288">
                <a:moveTo>
                  <a:pt x="4173849" y="0"/>
                </a:moveTo>
                <a:lnTo>
                  <a:pt x="5864223" y="18413"/>
                </a:lnTo>
                <a:lnTo>
                  <a:pt x="10334943" y="134890"/>
                </a:lnTo>
                <a:lnTo>
                  <a:pt x="10785474" y="141073"/>
                </a:lnTo>
                <a:lnTo>
                  <a:pt x="10785474" y="963452"/>
                </a:lnTo>
                <a:cubicBezTo>
                  <a:pt x="10785474" y="1002460"/>
                  <a:pt x="10817096" y="1034082"/>
                  <a:pt x="10856104" y="1034082"/>
                </a:cubicBezTo>
                <a:lnTo>
                  <a:pt x="11633911" y="1034082"/>
                </a:lnTo>
                <a:cubicBezTo>
                  <a:pt x="11672919" y="1034082"/>
                  <a:pt x="11704541" y="1002460"/>
                  <a:pt x="11704541" y="963452"/>
                </a:cubicBezTo>
                <a:lnTo>
                  <a:pt x="11704541" y="150472"/>
                </a:lnTo>
                <a:lnTo>
                  <a:pt x="12200794" y="150502"/>
                </a:lnTo>
                <a:cubicBezTo>
                  <a:pt x="12221951" y="2609991"/>
                  <a:pt x="12200124" y="4582776"/>
                  <a:pt x="12187652" y="6776288"/>
                </a:cubicBezTo>
                <a:lnTo>
                  <a:pt x="3175" y="6775281"/>
                </a:lnTo>
                <a:cubicBezTo>
                  <a:pt x="2117" y="4704578"/>
                  <a:pt x="1058" y="2310025"/>
                  <a:pt x="0" y="239322"/>
                </a:cubicBezTo>
                <a:cubicBezTo>
                  <a:pt x="1481354" y="69395"/>
                  <a:pt x="3313044" y="9793"/>
                  <a:pt x="4173849" y="0"/>
                </a:cubicBezTo>
                <a:close/>
              </a:path>
            </a:pathLst>
          </a:custGeom>
          <a:pattFill prst="lgCheck">
            <a:fgClr>
              <a:schemeClr val="bg1">
                <a:lumMod val="85000"/>
              </a:schemeClr>
            </a:fgClr>
            <a:bgClr>
              <a:schemeClr val="bg1"/>
            </a:bgClr>
          </a:pattFill>
        </p:spPr>
        <p:txBody>
          <a:bodyPr wrap="square">
            <a:noAutofit/>
          </a:bodyPr>
          <a:lstStyle>
            <a:lvl1pPr marL="0" indent="0">
              <a:buNone/>
              <a:defRPr/>
            </a:lvl1pPr>
          </a:lstStyle>
          <a:p>
            <a:r>
              <a:rPr lang="nb-NO" dirty="0"/>
              <a:t>		</a:t>
            </a:r>
          </a:p>
          <a:p>
            <a:endParaRPr lang="nb-NO" dirty="0"/>
          </a:p>
          <a:p>
            <a:r>
              <a:rPr lang="nb-NO" dirty="0"/>
              <a:t>		</a:t>
            </a:r>
          </a:p>
          <a:p>
            <a:endParaRPr lang="nb-NO" dirty="0"/>
          </a:p>
          <a:p>
            <a:r>
              <a:rPr lang="nb-NO" dirty="0"/>
              <a:t>					Trykk på ikonet for å sette inn video</a:t>
            </a:r>
          </a:p>
        </p:txBody>
      </p:sp>
    </p:spTree>
    <p:extLst>
      <p:ext uri="{BB962C8B-B14F-4D97-AF65-F5344CB8AC3E}">
        <p14:creationId xmlns:p14="http://schemas.microsoft.com/office/powerpoint/2010/main" val="1213360052"/>
      </p:ext>
    </p:extLst>
  </p:cSld>
  <p:clrMapOvr>
    <a:masterClrMapping/>
  </p:clrMapOvr>
  <p:transition spd="slow">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kråbilder">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276C7B2-1516-3E4F-A044-785CAEBB6812}"/>
              </a:ext>
            </a:extLst>
          </p:cNvPr>
          <p:cNvSpPr>
            <a:spLocks noGrp="1"/>
          </p:cNvSpPr>
          <p:nvPr>
            <p:ph type="pic" sz="quarter" idx="12" hasCustomPrompt="1"/>
          </p:nvPr>
        </p:nvSpPr>
        <p:spPr>
          <a:xfrm>
            <a:off x="7398662" y="206093"/>
            <a:ext cx="4047047" cy="6674891"/>
          </a:xfrm>
          <a:custGeom>
            <a:avLst/>
            <a:gdLst>
              <a:gd name="connsiteX0" fmla="*/ 1671904 w 4008947"/>
              <a:gd name="connsiteY0" fmla="*/ 0 h 6557775"/>
              <a:gd name="connsiteX1" fmla="*/ 3194878 w 4008947"/>
              <a:gd name="connsiteY1" fmla="*/ 36537 h 6557775"/>
              <a:gd name="connsiteX2" fmla="*/ 3342363 w 4008947"/>
              <a:gd name="connsiteY2" fmla="*/ 37168 h 6557775"/>
              <a:gd name="connsiteX3" fmla="*/ 3348713 w 4008947"/>
              <a:gd name="connsiteY3" fmla="*/ 850063 h 6557775"/>
              <a:gd name="connsiteX4" fmla="*/ 3416173 w 4008947"/>
              <a:gd name="connsiteY4" fmla="*/ 917523 h 6557775"/>
              <a:gd name="connsiteX5" fmla="*/ 4008947 w 4008947"/>
              <a:gd name="connsiteY5" fmla="*/ 917523 h 6557775"/>
              <a:gd name="connsiteX6" fmla="*/ 3700290 w 4008947"/>
              <a:gd name="connsiteY6" fmla="*/ 2138772 h 6557775"/>
              <a:gd name="connsiteX7" fmla="*/ 3696964 w 4008947"/>
              <a:gd name="connsiteY7" fmla="*/ 2138772 h 6557775"/>
              <a:gd name="connsiteX8" fmla="*/ 3142479 w 4008947"/>
              <a:gd name="connsiteY8" fmla="*/ 4349958 h 6557775"/>
              <a:gd name="connsiteX9" fmla="*/ 3143397 w 4008947"/>
              <a:gd name="connsiteY9" fmla="*/ 4349958 h 6557775"/>
              <a:gd name="connsiteX10" fmla="*/ 2610068 w 4008947"/>
              <a:gd name="connsiteY10" fmla="*/ 6495080 h 6557775"/>
              <a:gd name="connsiteX11" fmla="*/ 0 w 4008947"/>
              <a:gd name="connsiteY11" fmla="*/ 6549055 h 6557775"/>
              <a:gd name="connsiteX12" fmla="*/ 562632 w 4008947"/>
              <a:gd name="connsiteY12" fmla="*/ 4349958 h 6557775"/>
              <a:gd name="connsiteX13" fmla="*/ 560986 w 4008947"/>
              <a:gd name="connsiteY13" fmla="*/ 4349958 h 6557775"/>
              <a:gd name="connsiteX14" fmla="*/ 1117268 w 4008947"/>
              <a:gd name="connsiteY14" fmla="*/ 2134509 h 6557775"/>
              <a:gd name="connsiteX15" fmla="*/ 1119891 w 4008947"/>
              <a:gd name="connsiteY15" fmla="*/ 2134509 h 6557775"/>
              <a:gd name="connsiteX16" fmla="*/ 1257371 w 4008947"/>
              <a:gd name="connsiteY16" fmla="*/ 1598721 h 6557775"/>
              <a:gd name="connsiteX17" fmla="*/ 1671904 w 4008947"/>
              <a:gd name="connsiteY17" fmla="*/ 0 h 6557775"/>
              <a:gd name="connsiteX0" fmla="*/ 1671904 w 4008947"/>
              <a:gd name="connsiteY0" fmla="*/ 0 h 6663329"/>
              <a:gd name="connsiteX1" fmla="*/ 3194878 w 4008947"/>
              <a:gd name="connsiteY1" fmla="*/ 36537 h 6663329"/>
              <a:gd name="connsiteX2" fmla="*/ 3342363 w 4008947"/>
              <a:gd name="connsiteY2" fmla="*/ 37168 h 6663329"/>
              <a:gd name="connsiteX3" fmla="*/ 3348713 w 4008947"/>
              <a:gd name="connsiteY3" fmla="*/ 850063 h 6663329"/>
              <a:gd name="connsiteX4" fmla="*/ 3416173 w 4008947"/>
              <a:gd name="connsiteY4" fmla="*/ 917523 h 6663329"/>
              <a:gd name="connsiteX5" fmla="*/ 4008947 w 4008947"/>
              <a:gd name="connsiteY5" fmla="*/ 917523 h 6663329"/>
              <a:gd name="connsiteX6" fmla="*/ 3700290 w 4008947"/>
              <a:gd name="connsiteY6" fmla="*/ 2138772 h 6663329"/>
              <a:gd name="connsiteX7" fmla="*/ 3696964 w 4008947"/>
              <a:gd name="connsiteY7" fmla="*/ 2138772 h 6663329"/>
              <a:gd name="connsiteX8" fmla="*/ 3142479 w 4008947"/>
              <a:gd name="connsiteY8" fmla="*/ 4349958 h 6663329"/>
              <a:gd name="connsiteX9" fmla="*/ 3143397 w 4008947"/>
              <a:gd name="connsiteY9" fmla="*/ 4349958 h 6663329"/>
              <a:gd name="connsiteX10" fmla="*/ 2571968 w 4008947"/>
              <a:gd name="connsiteY10" fmla="*/ 6660180 h 6663329"/>
              <a:gd name="connsiteX11" fmla="*/ 0 w 4008947"/>
              <a:gd name="connsiteY11" fmla="*/ 6549055 h 6663329"/>
              <a:gd name="connsiteX12" fmla="*/ 562632 w 4008947"/>
              <a:gd name="connsiteY12" fmla="*/ 4349958 h 6663329"/>
              <a:gd name="connsiteX13" fmla="*/ 560986 w 4008947"/>
              <a:gd name="connsiteY13" fmla="*/ 4349958 h 6663329"/>
              <a:gd name="connsiteX14" fmla="*/ 1117268 w 4008947"/>
              <a:gd name="connsiteY14" fmla="*/ 2134509 h 6663329"/>
              <a:gd name="connsiteX15" fmla="*/ 1119891 w 4008947"/>
              <a:gd name="connsiteY15" fmla="*/ 2134509 h 6663329"/>
              <a:gd name="connsiteX16" fmla="*/ 1257371 w 4008947"/>
              <a:gd name="connsiteY16" fmla="*/ 1598721 h 6663329"/>
              <a:gd name="connsiteX17" fmla="*/ 1671904 w 4008947"/>
              <a:gd name="connsiteY17" fmla="*/ 0 h 6663329"/>
              <a:gd name="connsiteX0" fmla="*/ 1710004 w 4047047"/>
              <a:gd name="connsiteY0" fmla="*/ 0 h 6682432"/>
              <a:gd name="connsiteX1" fmla="*/ 3232978 w 4047047"/>
              <a:gd name="connsiteY1" fmla="*/ 36537 h 6682432"/>
              <a:gd name="connsiteX2" fmla="*/ 3380463 w 4047047"/>
              <a:gd name="connsiteY2" fmla="*/ 37168 h 6682432"/>
              <a:gd name="connsiteX3" fmla="*/ 3386813 w 4047047"/>
              <a:gd name="connsiteY3" fmla="*/ 850063 h 6682432"/>
              <a:gd name="connsiteX4" fmla="*/ 3454273 w 4047047"/>
              <a:gd name="connsiteY4" fmla="*/ 917523 h 6682432"/>
              <a:gd name="connsiteX5" fmla="*/ 4047047 w 4047047"/>
              <a:gd name="connsiteY5" fmla="*/ 917523 h 6682432"/>
              <a:gd name="connsiteX6" fmla="*/ 3738390 w 4047047"/>
              <a:gd name="connsiteY6" fmla="*/ 2138772 h 6682432"/>
              <a:gd name="connsiteX7" fmla="*/ 3735064 w 4047047"/>
              <a:gd name="connsiteY7" fmla="*/ 2138772 h 6682432"/>
              <a:gd name="connsiteX8" fmla="*/ 3180579 w 4047047"/>
              <a:gd name="connsiteY8" fmla="*/ 4349958 h 6682432"/>
              <a:gd name="connsiteX9" fmla="*/ 3181497 w 4047047"/>
              <a:gd name="connsiteY9" fmla="*/ 4349958 h 6682432"/>
              <a:gd name="connsiteX10" fmla="*/ 2610068 w 4047047"/>
              <a:gd name="connsiteY10" fmla="*/ 6660180 h 6682432"/>
              <a:gd name="connsiteX11" fmla="*/ 0 w 4047047"/>
              <a:gd name="connsiteY11" fmla="*/ 6663355 h 6682432"/>
              <a:gd name="connsiteX12" fmla="*/ 600732 w 4047047"/>
              <a:gd name="connsiteY12" fmla="*/ 4349958 h 6682432"/>
              <a:gd name="connsiteX13" fmla="*/ 599086 w 4047047"/>
              <a:gd name="connsiteY13" fmla="*/ 4349958 h 6682432"/>
              <a:gd name="connsiteX14" fmla="*/ 1155368 w 4047047"/>
              <a:gd name="connsiteY14" fmla="*/ 2134509 h 6682432"/>
              <a:gd name="connsiteX15" fmla="*/ 1157991 w 4047047"/>
              <a:gd name="connsiteY15" fmla="*/ 2134509 h 6682432"/>
              <a:gd name="connsiteX16" fmla="*/ 1295471 w 4047047"/>
              <a:gd name="connsiteY16" fmla="*/ 1598721 h 6682432"/>
              <a:gd name="connsiteX17" fmla="*/ 1710004 w 4047047"/>
              <a:gd name="connsiteY17" fmla="*/ 0 h 6682432"/>
              <a:gd name="connsiteX0" fmla="*/ 1710004 w 4047047"/>
              <a:gd name="connsiteY0" fmla="*/ 0 h 6674891"/>
              <a:gd name="connsiteX1" fmla="*/ 3232978 w 4047047"/>
              <a:gd name="connsiteY1" fmla="*/ 36537 h 6674891"/>
              <a:gd name="connsiteX2" fmla="*/ 3380463 w 4047047"/>
              <a:gd name="connsiteY2" fmla="*/ 37168 h 6674891"/>
              <a:gd name="connsiteX3" fmla="*/ 3386813 w 4047047"/>
              <a:gd name="connsiteY3" fmla="*/ 850063 h 6674891"/>
              <a:gd name="connsiteX4" fmla="*/ 3454273 w 4047047"/>
              <a:gd name="connsiteY4" fmla="*/ 917523 h 6674891"/>
              <a:gd name="connsiteX5" fmla="*/ 4047047 w 4047047"/>
              <a:gd name="connsiteY5" fmla="*/ 917523 h 6674891"/>
              <a:gd name="connsiteX6" fmla="*/ 3738390 w 4047047"/>
              <a:gd name="connsiteY6" fmla="*/ 2138772 h 6674891"/>
              <a:gd name="connsiteX7" fmla="*/ 3735064 w 4047047"/>
              <a:gd name="connsiteY7" fmla="*/ 2138772 h 6674891"/>
              <a:gd name="connsiteX8" fmla="*/ 3180579 w 4047047"/>
              <a:gd name="connsiteY8" fmla="*/ 4349958 h 6674891"/>
              <a:gd name="connsiteX9" fmla="*/ 3181497 w 4047047"/>
              <a:gd name="connsiteY9" fmla="*/ 4349958 h 6674891"/>
              <a:gd name="connsiteX10" fmla="*/ 2610068 w 4047047"/>
              <a:gd name="connsiteY10" fmla="*/ 6660180 h 6674891"/>
              <a:gd name="connsiteX11" fmla="*/ 0 w 4047047"/>
              <a:gd name="connsiteY11" fmla="*/ 6663355 h 6674891"/>
              <a:gd name="connsiteX12" fmla="*/ 600732 w 4047047"/>
              <a:gd name="connsiteY12" fmla="*/ 4349958 h 6674891"/>
              <a:gd name="connsiteX13" fmla="*/ 599086 w 4047047"/>
              <a:gd name="connsiteY13" fmla="*/ 4349958 h 6674891"/>
              <a:gd name="connsiteX14" fmla="*/ 1155368 w 4047047"/>
              <a:gd name="connsiteY14" fmla="*/ 2134509 h 6674891"/>
              <a:gd name="connsiteX15" fmla="*/ 1157991 w 4047047"/>
              <a:gd name="connsiteY15" fmla="*/ 2134509 h 6674891"/>
              <a:gd name="connsiteX16" fmla="*/ 1295471 w 4047047"/>
              <a:gd name="connsiteY16" fmla="*/ 1598721 h 6674891"/>
              <a:gd name="connsiteX17" fmla="*/ 1710004 w 4047047"/>
              <a:gd name="connsiteY17" fmla="*/ 0 h 6674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47047" h="6674891">
                <a:moveTo>
                  <a:pt x="1710004" y="0"/>
                </a:moveTo>
                <a:lnTo>
                  <a:pt x="3232978" y="36537"/>
                </a:lnTo>
                <a:lnTo>
                  <a:pt x="3380463" y="37168"/>
                </a:lnTo>
                <a:cubicBezTo>
                  <a:pt x="3381521" y="304958"/>
                  <a:pt x="3385755" y="582273"/>
                  <a:pt x="3386813" y="850063"/>
                </a:cubicBezTo>
                <a:cubicBezTo>
                  <a:pt x="3386813" y="887320"/>
                  <a:pt x="3417016" y="917523"/>
                  <a:pt x="3454273" y="917523"/>
                </a:cubicBezTo>
                <a:lnTo>
                  <a:pt x="4047047" y="917523"/>
                </a:lnTo>
                <a:lnTo>
                  <a:pt x="3738390" y="2138772"/>
                </a:lnTo>
                <a:lnTo>
                  <a:pt x="3735064" y="2138772"/>
                </a:lnTo>
                <a:lnTo>
                  <a:pt x="3180579" y="4349958"/>
                </a:lnTo>
                <a:lnTo>
                  <a:pt x="3181497" y="4349958"/>
                </a:lnTo>
                <a:cubicBezTo>
                  <a:pt x="3003721" y="5064999"/>
                  <a:pt x="2787844" y="5945139"/>
                  <a:pt x="2610068" y="6660180"/>
                </a:cubicBezTo>
                <a:cubicBezTo>
                  <a:pt x="1682895" y="6682405"/>
                  <a:pt x="1060523" y="6676055"/>
                  <a:pt x="0" y="6663355"/>
                </a:cubicBezTo>
                <a:lnTo>
                  <a:pt x="600732" y="4349958"/>
                </a:lnTo>
                <a:lnTo>
                  <a:pt x="599086" y="4349958"/>
                </a:lnTo>
                <a:lnTo>
                  <a:pt x="1155368" y="2134509"/>
                </a:lnTo>
                <a:lnTo>
                  <a:pt x="1157991" y="2134509"/>
                </a:lnTo>
                <a:lnTo>
                  <a:pt x="1295471" y="1598721"/>
                </a:lnTo>
                <a:cubicBezTo>
                  <a:pt x="1433649" y="1065814"/>
                  <a:pt x="1570934" y="548981"/>
                  <a:pt x="1710004" y="0"/>
                </a:cubicBezTo>
                <a:close/>
              </a:path>
            </a:pathLst>
          </a:custGeom>
          <a:pattFill prst="lgCheck">
            <a:fgClr>
              <a:schemeClr val="bg2"/>
            </a:fgClr>
            <a:bgClr>
              <a:schemeClr val="bg1"/>
            </a:bgClr>
          </a:pattFill>
        </p:spPr>
        <p:txBody>
          <a:bodyPr wrap="square">
            <a:noAutofit/>
          </a:bodyPr>
          <a:lstStyle>
            <a:lvl1pPr marL="0" indent="0">
              <a:buNone/>
              <a:defRPr sz="2000"/>
            </a:lvl1pPr>
          </a:lstStyle>
          <a:p>
            <a:r>
              <a:rPr lang="nb-NO" dirty="0"/>
              <a:t>		</a:t>
            </a:r>
          </a:p>
          <a:p>
            <a:endParaRPr lang="nb-NO" dirty="0"/>
          </a:p>
          <a:p>
            <a:endParaRPr lang="nb-NO" dirty="0"/>
          </a:p>
          <a:p>
            <a:endParaRPr lang="nb-NO" dirty="0"/>
          </a:p>
          <a:p>
            <a:endParaRPr lang="nb-NO" dirty="0"/>
          </a:p>
          <a:p>
            <a:endParaRPr lang="nb-NO" dirty="0"/>
          </a:p>
          <a:p>
            <a:r>
              <a:rPr lang="nb-NO" dirty="0"/>
              <a:t>		Trykk på ikonet</a:t>
            </a:r>
            <a:br>
              <a:rPr lang="nb-NO" dirty="0"/>
            </a:br>
            <a:r>
              <a:rPr lang="nb-NO" dirty="0"/>
              <a:t>		for å sette inn bilde</a:t>
            </a:r>
          </a:p>
        </p:txBody>
      </p:sp>
      <p:sp>
        <p:nvSpPr>
          <p:cNvPr id="43" name="Text Placeholder 4">
            <a:extLst>
              <a:ext uri="{FF2B5EF4-FFF2-40B4-BE49-F238E27FC236}">
                <a16:creationId xmlns:a16="http://schemas.microsoft.com/office/drawing/2014/main" id="{CB75A9EE-34F2-C04E-A6AA-1C79900F164A}"/>
              </a:ext>
            </a:extLst>
          </p:cNvPr>
          <p:cNvSpPr>
            <a:spLocks noGrp="1"/>
          </p:cNvSpPr>
          <p:nvPr>
            <p:ph type="body" sz="quarter" idx="11" hasCustomPrompt="1"/>
          </p:nvPr>
        </p:nvSpPr>
        <p:spPr>
          <a:xfrm>
            <a:off x="947738" y="1906676"/>
            <a:ext cx="5563625" cy="876378"/>
          </a:xfrm>
          <a:prstGeom prst="rect">
            <a:avLst/>
          </a:prstGeom>
        </p:spPr>
        <p:txBody>
          <a:bodyPr anchor="b"/>
          <a:lstStyle>
            <a:lvl1pPr marL="0" indent="0">
              <a:buNone/>
              <a:defRPr sz="5000" b="1">
                <a:solidFill>
                  <a:schemeClr val="tx2"/>
                </a:solidFill>
              </a:defRPr>
            </a:lvl1pPr>
          </a:lstStyle>
          <a:p>
            <a:pPr lvl="0"/>
            <a:r>
              <a:rPr lang="nb-NO" dirty="0"/>
              <a:t>Overskrift</a:t>
            </a:r>
          </a:p>
        </p:txBody>
      </p:sp>
      <p:sp>
        <p:nvSpPr>
          <p:cNvPr id="44" name="Text Placeholder 4">
            <a:extLst>
              <a:ext uri="{FF2B5EF4-FFF2-40B4-BE49-F238E27FC236}">
                <a16:creationId xmlns:a16="http://schemas.microsoft.com/office/drawing/2014/main" id="{B413EE75-C434-F048-A403-D8E34533E7B3}"/>
              </a:ext>
            </a:extLst>
          </p:cNvPr>
          <p:cNvSpPr>
            <a:spLocks noGrp="1"/>
          </p:cNvSpPr>
          <p:nvPr>
            <p:ph type="body" sz="quarter" idx="12" hasCustomPrompt="1"/>
          </p:nvPr>
        </p:nvSpPr>
        <p:spPr>
          <a:xfrm>
            <a:off x="947738" y="2796859"/>
            <a:ext cx="5563625" cy="2017695"/>
          </a:xfrm>
          <a:prstGeom prst="rect">
            <a:avLst/>
          </a:prstGeom>
        </p:spPr>
        <p:txBody>
          <a:bodyPr/>
          <a:lstStyle>
            <a:lvl1pPr marL="0" indent="0">
              <a:buNone/>
              <a:defRPr sz="2000">
                <a:solidFill>
                  <a:schemeClr val="tx1"/>
                </a:solidFill>
              </a:defRPr>
            </a:lvl1pPr>
          </a:lstStyle>
          <a:p>
            <a:pPr lvl="0"/>
            <a:r>
              <a:rPr lang="nb-NO"/>
              <a:t>Mengde tekst bør begrenses. Brukt notatfeltet aktivt. Tenk på at mottaker skal lytte istedenfor å lese. Tenk også på lesbarheten, bruk helst ikke mindre skriftstørrelse enn 20.</a:t>
            </a:r>
            <a:br>
              <a:rPr lang="nb-NO"/>
            </a:br>
            <a:r>
              <a:rPr lang="nb-NO"/>
              <a:t>Husk alternativ tekst og fotokreditering på bildet.</a:t>
            </a:r>
          </a:p>
        </p:txBody>
      </p:sp>
    </p:spTree>
    <p:extLst>
      <p:ext uri="{BB962C8B-B14F-4D97-AF65-F5344CB8AC3E}">
        <p14:creationId xmlns:p14="http://schemas.microsoft.com/office/powerpoint/2010/main" val="1093474446"/>
      </p:ext>
    </p:extLst>
  </p:cSld>
  <p:clrMapOvr>
    <a:masterClrMapping/>
  </p:clrMapOvr>
  <p:transition spd="slow">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ak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F8D720E-9728-9048-900E-3A6CB272C027}"/>
              </a:ext>
            </a:extLst>
          </p:cNvPr>
          <p:cNvSpPr/>
          <p:nvPr userDrawn="1"/>
        </p:nvSpPr>
        <p:spPr>
          <a:xfrm>
            <a:off x="9358411" y="0"/>
            <a:ext cx="2833589" cy="6893538"/>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4" name="Rectangle 8">
            <a:extLst>
              <a:ext uri="{FF2B5EF4-FFF2-40B4-BE49-F238E27FC236}">
                <a16:creationId xmlns:a16="http://schemas.microsoft.com/office/drawing/2014/main" id="{446F71E2-D40A-B346-8644-1450E9BD33C2}"/>
              </a:ext>
            </a:extLst>
          </p:cNvPr>
          <p:cNvSpPr/>
          <p:nvPr userDrawn="1"/>
        </p:nvSpPr>
        <p:spPr>
          <a:xfrm>
            <a:off x="-5787" y="-11575"/>
            <a:ext cx="11145170" cy="6908972"/>
          </a:xfrm>
          <a:custGeom>
            <a:avLst/>
            <a:gdLst>
              <a:gd name="connsiteX0" fmla="*/ 0 w 12192000"/>
              <a:gd name="connsiteY0" fmla="*/ 0 h 6893538"/>
              <a:gd name="connsiteX1" fmla="*/ 12192000 w 12192000"/>
              <a:gd name="connsiteY1" fmla="*/ 0 h 6893538"/>
              <a:gd name="connsiteX2" fmla="*/ 12192000 w 12192000"/>
              <a:gd name="connsiteY2" fmla="*/ 6893538 h 6893538"/>
              <a:gd name="connsiteX3" fmla="*/ 0 w 12192000"/>
              <a:gd name="connsiteY3" fmla="*/ 6893538 h 6893538"/>
              <a:gd name="connsiteX4" fmla="*/ 0 w 12192000"/>
              <a:gd name="connsiteY4" fmla="*/ 0 h 6893538"/>
              <a:gd name="connsiteX0" fmla="*/ 0 w 12192000"/>
              <a:gd name="connsiteY0" fmla="*/ 0 h 6893538"/>
              <a:gd name="connsiteX1" fmla="*/ 11145170 w 12192000"/>
              <a:gd name="connsiteY1" fmla="*/ 6306 h 6893538"/>
              <a:gd name="connsiteX2" fmla="*/ 12192000 w 12192000"/>
              <a:gd name="connsiteY2" fmla="*/ 6893538 h 6893538"/>
              <a:gd name="connsiteX3" fmla="*/ 0 w 12192000"/>
              <a:gd name="connsiteY3" fmla="*/ 6893538 h 6893538"/>
              <a:gd name="connsiteX4" fmla="*/ 0 w 12192000"/>
              <a:gd name="connsiteY4" fmla="*/ 0 h 6893538"/>
              <a:gd name="connsiteX0" fmla="*/ 0 w 11145170"/>
              <a:gd name="connsiteY0" fmla="*/ 0 h 6893538"/>
              <a:gd name="connsiteX1" fmla="*/ 11145170 w 11145170"/>
              <a:gd name="connsiteY1" fmla="*/ 6306 h 6893538"/>
              <a:gd name="connsiteX2" fmla="*/ 9398350 w 11145170"/>
              <a:gd name="connsiteY2" fmla="*/ 6893538 h 6893538"/>
              <a:gd name="connsiteX3" fmla="*/ 0 w 11145170"/>
              <a:gd name="connsiteY3" fmla="*/ 6893538 h 6893538"/>
              <a:gd name="connsiteX4" fmla="*/ 0 w 11145170"/>
              <a:gd name="connsiteY4" fmla="*/ 0 h 689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5170" h="6893538">
                <a:moveTo>
                  <a:pt x="0" y="0"/>
                </a:moveTo>
                <a:lnTo>
                  <a:pt x="11145170" y="6306"/>
                </a:lnTo>
                <a:lnTo>
                  <a:pt x="9398350" y="6893538"/>
                </a:lnTo>
                <a:lnTo>
                  <a:pt x="0" y="6893538"/>
                </a:lnTo>
                <a:lnTo>
                  <a:pt x="0" y="0"/>
                </a:lnTo>
                <a:close/>
              </a:path>
            </a:pathLst>
          </a:custGeom>
          <a:gradFill>
            <a:gsLst>
              <a:gs pos="0">
                <a:schemeClr val="tx2"/>
              </a:gs>
              <a:gs pos="59000">
                <a:schemeClr val="tx2"/>
              </a:gs>
              <a:gs pos="99000">
                <a:schemeClr val="tx2">
                  <a:lumMod val="80000"/>
                </a:schemeClr>
              </a:gs>
            </a:gsLst>
            <a:lin ang="5400000" scaled="1"/>
          </a:gra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NO"/>
          </a:p>
        </p:txBody>
      </p:sp>
      <p:cxnSp>
        <p:nvCxnSpPr>
          <p:cNvPr id="12" name="Straight Connector 11">
            <a:extLst>
              <a:ext uri="{FF2B5EF4-FFF2-40B4-BE49-F238E27FC236}">
                <a16:creationId xmlns:a16="http://schemas.microsoft.com/office/drawing/2014/main" id="{F3188A1F-4814-FE4E-AF70-22B66EFE7F43}"/>
              </a:ext>
            </a:extLst>
          </p:cNvPr>
          <p:cNvCxnSpPr>
            <a:cxnSpLocks/>
          </p:cNvCxnSpPr>
          <p:nvPr userDrawn="1"/>
        </p:nvCxnSpPr>
        <p:spPr>
          <a:xfrm>
            <a:off x="955119" y="3662651"/>
            <a:ext cx="6150410"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58C0CE6A-8767-8A41-8C5A-DE6C38FD5F78}"/>
              </a:ext>
            </a:extLst>
          </p:cNvPr>
          <p:cNvSpPr>
            <a:spLocks noGrp="1"/>
          </p:cNvSpPr>
          <p:nvPr>
            <p:ph type="body" sz="quarter" idx="10" hasCustomPrompt="1"/>
          </p:nvPr>
        </p:nvSpPr>
        <p:spPr>
          <a:xfrm>
            <a:off x="947738" y="4003392"/>
            <a:ext cx="4339542" cy="949091"/>
          </a:xfrm>
          <a:prstGeom prst="rect">
            <a:avLst/>
          </a:prstGeom>
        </p:spPr>
        <p:txBody>
          <a:bodyPr/>
          <a:lstStyle>
            <a:lvl1pPr marL="0" indent="0">
              <a:buNone/>
              <a:defRPr sz="2400">
                <a:solidFill>
                  <a:schemeClr val="bg1"/>
                </a:solidFill>
              </a:defRPr>
            </a:lvl1pPr>
          </a:lstStyle>
          <a:p>
            <a:pPr lvl="0"/>
            <a:r>
              <a:rPr lang="nb-NO"/>
              <a:t>Avsluttende tekst eller kanskje kontaktinformasjon.</a:t>
            </a:r>
          </a:p>
        </p:txBody>
      </p:sp>
      <p:grpSp>
        <p:nvGrpSpPr>
          <p:cNvPr id="2" name="Group 1" descr="QR-kode som leder til www.ntnu.no&#10;">
            <a:extLst>
              <a:ext uri="{FF2B5EF4-FFF2-40B4-BE49-F238E27FC236}">
                <a16:creationId xmlns:a16="http://schemas.microsoft.com/office/drawing/2014/main" id="{09F98765-4D04-A240-A1CA-4D22222578E7}"/>
              </a:ext>
            </a:extLst>
          </p:cNvPr>
          <p:cNvGrpSpPr/>
          <p:nvPr userDrawn="1"/>
        </p:nvGrpSpPr>
        <p:grpSpPr>
          <a:xfrm>
            <a:off x="707705" y="1520393"/>
            <a:ext cx="7666996" cy="2028014"/>
            <a:chOff x="600568" y="2449857"/>
            <a:chExt cx="7666996" cy="2028014"/>
          </a:xfrm>
        </p:grpSpPr>
        <p:sp>
          <p:nvSpPr>
            <p:cNvPr id="13" name="TextBox 12">
              <a:extLst>
                <a:ext uri="{FF2B5EF4-FFF2-40B4-BE49-F238E27FC236}">
                  <a16:creationId xmlns:a16="http://schemas.microsoft.com/office/drawing/2014/main" id="{5D17A3FE-1B85-044F-8601-1722B646A412}"/>
                </a:ext>
              </a:extLst>
            </p:cNvPr>
            <p:cNvSpPr txBox="1"/>
            <p:nvPr userDrawn="1"/>
          </p:nvSpPr>
          <p:spPr>
            <a:xfrm>
              <a:off x="2800701" y="2493760"/>
              <a:ext cx="5466863" cy="1877437"/>
            </a:xfrm>
            <a:prstGeom prst="rect">
              <a:avLst/>
            </a:prstGeom>
            <a:noFill/>
          </p:spPr>
          <p:txBody>
            <a:bodyPr wrap="square" rtlCol="0">
              <a:spAutoFit/>
            </a:bodyPr>
            <a:lstStyle/>
            <a:p>
              <a:r>
                <a:rPr lang="en-NO" sz="4400" b="1">
                  <a:solidFill>
                    <a:schemeClr val="bg1"/>
                  </a:solidFill>
                  <a:ea typeface="Open Sans" panose="020B0606030504020204" pitchFamily="34" charset="0"/>
                  <a:cs typeface="Open Sans" panose="020B0606030504020204" pitchFamily="34" charset="0"/>
                </a:rPr>
                <a:t>For mer informasjon se:</a:t>
              </a:r>
              <a:br>
                <a:rPr lang="en-NO" sz="5400" b="1">
                  <a:solidFill>
                    <a:schemeClr val="bg1"/>
                  </a:solidFill>
                  <a:ea typeface="Open Sans" panose="020B0606030504020204" pitchFamily="34" charset="0"/>
                  <a:cs typeface="Open Sans" panose="020B0606030504020204" pitchFamily="34" charset="0"/>
                </a:rPr>
              </a:br>
              <a:r>
                <a:rPr lang="en-NO" sz="2800">
                  <a:solidFill>
                    <a:schemeClr val="bg1"/>
                  </a:solidFill>
                  <a:ea typeface="Open Sans" panose="020B0606030504020204" pitchFamily="34" charset="0"/>
                  <a:cs typeface="Open Sans" panose="020B0606030504020204" pitchFamily="34" charset="0"/>
                </a:rPr>
                <a:t>www.ntnu.no</a:t>
              </a:r>
            </a:p>
          </p:txBody>
        </p:sp>
        <p:pic>
          <p:nvPicPr>
            <p:cNvPr id="15" name="Picture 14" descr="QR-kode med link til ntnu.no">
              <a:hlinkClick r:id="rId2"/>
              <a:extLst>
                <a:ext uri="{FF2B5EF4-FFF2-40B4-BE49-F238E27FC236}">
                  <a16:creationId xmlns:a16="http://schemas.microsoft.com/office/drawing/2014/main" id="{B3DD55C2-73F3-D64D-B847-73777262FBBB}"/>
                </a:ext>
              </a:extLst>
            </p:cNvPr>
            <p:cNvPicPr>
              <a:picLocks noChangeAspect="1"/>
            </p:cNvPicPr>
            <p:nvPr userDrawn="1"/>
          </p:nvPicPr>
          <p:blipFill>
            <a:blip r:embed="rId3"/>
            <a:stretch>
              <a:fillRect/>
            </a:stretch>
          </p:blipFill>
          <p:spPr>
            <a:xfrm>
              <a:off x="600568" y="2449857"/>
              <a:ext cx="2028014" cy="2028014"/>
            </a:xfrm>
            <a:prstGeom prst="rect">
              <a:avLst/>
            </a:prstGeom>
          </p:spPr>
        </p:pic>
      </p:grpSp>
      <p:pic>
        <p:nvPicPr>
          <p:cNvPr id="5" name="Picture 8" descr="Hovedbygningene i de tre byene NTNU holder til i. Trondheim, Gjøvik og Ålesund.">
            <a:extLst>
              <a:ext uri="{FF2B5EF4-FFF2-40B4-BE49-F238E27FC236}">
                <a16:creationId xmlns:a16="http://schemas.microsoft.com/office/drawing/2014/main" id="{5BF775BB-34B2-5BB8-ED01-97B2145D989C}"/>
              </a:ext>
            </a:extLst>
          </p:cNvPr>
          <p:cNvPicPr>
            <a:picLocks noChangeAspect="1"/>
          </p:cNvPicPr>
          <p:nvPr userDrawn="1"/>
        </p:nvPicPr>
        <p:blipFill>
          <a:blip r:embed="rId4">
            <a:extLst>
              <a:ext uri="{BEBA8EAE-BF5A-486C-A8C5-ECC9F3942E4B}">
                <a14:imgProps xmlns:a14="http://schemas.microsoft.com/office/drawing/2010/main">
                  <a14:imgLayer r:embed="rId5">
                    <a14:imgEffect>
                      <a14:sharpenSoften amount="-3000"/>
                    </a14:imgEffect>
                    <a14:imgEffect>
                      <a14:saturation sat="130000"/>
                    </a14:imgEffect>
                    <a14:imgEffect>
                      <a14:brightnessContrast bright="-10000" contrast="20000"/>
                    </a14:imgEffect>
                  </a14:imgLayer>
                </a14:imgProps>
              </a:ext>
            </a:extLst>
          </a:blip>
          <a:srcRect/>
          <a:stretch/>
        </p:blipFill>
        <p:spPr>
          <a:xfrm>
            <a:off x="6825600" y="-11575"/>
            <a:ext cx="4373138" cy="6919267"/>
          </a:xfrm>
          <a:prstGeom prst="rect">
            <a:avLst/>
          </a:prstGeom>
        </p:spPr>
      </p:pic>
      <p:cxnSp>
        <p:nvCxnSpPr>
          <p:cNvPr id="6" name="Straight Connector 9">
            <a:extLst>
              <a:ext uri="{FF2B5EF4-FFF2-40B4-BE49-F238E27FC236}">
                <a16:creationId xmlns:a16="http://schemas.microsoft.com/office/drawing/2014/main" id="{8ACAA394-6831-A527-E044-958492ACCACF}"/>
              </a:ext>
            </a:extLst>
          </p:cNvPr>
          <p:cNvCxnSpPr>
            <a:cxnSpLocks/>
          </p:cNvCxnSpPr>
          <p:nvPr userDrawn="1"/>
        </p:nvCxnSpPr>
        <p:spPr>
          <a:xfrm flipH="1">
            <a:off x="6823650" y="-82550"/>
            <a:ext cx="1780993"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 name="Straight Connector 12">
            <a:extLst>
              <a:ext uri="{FF2B5EF4-FFF2-40B4-BE49-F238E27FC236}">
                <a16:creationId xmlns:a16="http://schemas.microsoft.com/office/drawing/2014/main" id="{9E365887-CF20-77C7-D583-F0E233EC7624}"/>
              </a:ext>
            </a:extLst>
          </p:cNvPr>
          <p:cNvCxnSpPr>
            <a:cxnSpLocks/>
          </p:cNvCxnSpPr>
          <p:nvPr userDrawn="1"/>
        </p:nvCxnSpPr>
        <p:spPr>
          <a:xfrm flipH="1">
            <a:off x="9401175" y="-55513"/>
            <a:ext cx="1775740"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8" name="TekstSylinder 7">
            <a:extLst>
              <a:ext uri="{FF2B5EF4-FFF2-40B4-BE49-F238E27FC236}">
                <a16:creationId xmlns:a16="http://schemas.microsoft.com/office/drawing/2014/main" id="{A631C8ED-029D-AADC-D24B-81959429DB56}"/>
              </a:ext>
            </a:extLst>
          </p:cNvPr>
          <p:cNvSpPr txBox="1"/>
          <p:nvPr userDrawn="1"/>
        </p:nvSpPr>
        <p:spPr>
          <a:xfrm>
            <a:off x="487013" y="6253788"/>
            <a:ext cx="5973421" cy="461665"/>
          </a:xfrm>
          <a:prstGeom prst="rect">
            <a:avLst/>
          </a:prstGeom>
          <a:noFill/>
        </p:spPr>
        <p:txBody>
          <a:bodyPr wrap="square" rtlCol="0">
            <a:spAutoFit/>
          </a:bodyPr>
          <a:lstStyle/>
          <a:p>
            <a:r>
              <a:rPr lang="nb-NO" sz="1200" dirty="0">
                <a:solidFill>
                  <a:srgbClr val="FFFFFF"/>
                </a:solidFill>
                <a:latin typeface="Arial" panose="020B0604020202020204" pitchFamily="34" charset="0"/>
                <a:cs typeface="Arial" panose="020B0604020202020204" pitchFamily="34" charset="0"/>
              </a:rPr>
              <a:t>Foto – bilder på første og siste slide: Gløshaugen – Foto: </a:t>
            </a:r>
            <a:r>
              <a:rPr lang="nb-NO" sz="1200" b="0" i="0" u="none" strike="noStrike" dirty="0">
                <a:solidFill>
                  <a:srgbClr val="FFFFFF"/>
                </a:solidFill>
                <a:effectLst/>
                <a:latin typeface="Arial" panose="020B0604020202020204" pitchFamily="34" charset="0"/>
                <a:cs typeface="Arial" panose="020B0604020202020204" pitchFamily="34" charset="0"/>
              </a:rPr>
              <a:t>Mentz </a:t>
            </a:r>
            <a:r>
              <a:rPr lang="nb-NO" sz="1200" b="0" i="0" u="none" strike="noStrike" dirty="0" err="1">
                <a:solidFill>
                  <a:srgbClr val="FFFFFF"/>
                </a:solidFill>
                <a:effectLst/>
                <a:latin typeface="Arial" panose="020B0604020202020204" pitchFamily="34" charset="0"/>
                <a:cs typeface="Arial" panose="020B0604020202020204" pitchFamily="34" charset="0"/>
              </a:rPr>
              <a:t>Indergaard</a:t>
            </a:r>
            <a:r>
              <a:rPr lang="nb-NO" sz="1200" b="0" i="0" u="none" strike="noStrike" dirty="0">
                <a:solidFill>
                  <a:srgbClr val="FFFFFF"/>
                </a:solidFill>
                <a:effectLst/>
                <a:latin typeface="Arial" panose="020B0604020202020204" pitchFamily="34" charset="0"/>
                <a:cs typeface="Arial" panose="020B0604020202020204" pitchFamily="34" charset="0"/>
              </a:rPr>
              <a:t>/NTNU</a:t>
            </a:r>
            <a:r>
              <a:rPr lang="nb-NO" sz="1200" dirty="0">
                <a:solidFill>
                  <a:srgbClr val="FFFFFF"/>
                </a:solidFill>
                <a:latin typeface="Arial" panose="020B0604020202020204" pitchFamily="34" charset="0"/>
                <a:cs typeface="Arial" panose="020B0604020202020204" pitchFamily="34" charset="0"/>
              </a:rPr>
              <a:t>   Gjøvik – Foto: </a:t>
            </a:r>
            <a:r>
              <a:rPr lang="nb-NO" sz="1200" dirty="0">
                <a:solidFill>
                  <a:srgbClr val="FFFFFF"/>
                </a:solidFill>
                <a:effectLst/>
                <a:latin typeface="Arial" panose="020B0604020202020204" pitchFamily="34" charset="0"/>
                <a:cs typeface="Arial" panose="020B0604020202020204" pitchFamily="34" charset="0"/>
              </a:rPr>
              <a:t>Espen </a:t>
            </a:r>
            <a:r>
              <a:rPr lang="nb-NO" sz="1200" dirty="0" err="1">
                <a:solidFill>
                  <a:srgbClr val="FFFFFF"/>
                </a:solidFill>
                <a:effectLst/>
                <a:latin typeface="Arial" panose="020B0604020202020204" pitchFamily="34" charset="0"/>
                <a:cs typeface="Arial" panose="020B0604020202020204" pitchFamily="34" charset="0"/>
              </a:rPr>
              <a:t>Taftø</a:t>
            </a:r>
            <a:r>
              <a:rPr lang="nb-NO" sz="1200" dirty="0">
                <a:solidFill>
                  <a:srgbClr val="FFFFFF"/>
                </a:solidFill>
                <a:effectLst/>
                <a:latin typeface="Arial" panose="020B0604020202020204" pitchFamily="34" charset="0"/>
                <a:cs typeface="Arial" panose="020B0604020202020204" pitchFamily="34" charset="0"/>
              </a:rPr>
              <a:t> Vestad/NTNU</a:t>
            </a:r>
            <a:r>
              <a:rPr lang="nb-NO" sz="1200" dirty="0">
                <a:solidFill>
                  <a:srgbClr val="FFFFFF"/>
                </a:solidFill>
                <a:latin typeface="Arial" panose="020B0604020202020204" pitchFamily="34" charset="0"/>
                <a:cs typeface="Arial" panose="020B0604020202020204" pitchFamily="34" charset="0"/>
              </a:rPr>
              <a:t>   |   Ålesund – Foto: </a:t>
            </a:r>
            <a:r>
              <a:rPr lang="nb-NO" sz="1200" dirty="0">
                <a:solidFill>
                  <a:srgbClr val="FFFFFF"/>
                </a:solidFill>
                <a:effectLst/>
                <a:latin typeface="Arial" panose="020B0604020202020204" pitchFamily="34" charset="0"/>
                <a:cs typeface="Arial" panose="020B0604020202020204" pitchFamily="34" charset="0"/>
              </a:rPr>
              <a:t>Sissel Basso/NTNU</a:t>
            </a:r>
            <a:r>
              <a:rPr lang="nb-NO" sz="1200" dirty="0">
                <a:solidFill>
                  <a:srgbClr val="FFFFFF"/>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890243670"/>
      </p:ext>
    </p:extLst>
  </p:cSld>
  <p:clrMapOvr>
    <a:masterClrMapping/>
  </p:clrMapOvr>
  <p:transition spd="slow">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971FB-87C5-2D89-86C6-E46A462357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ADF639EE-10A9-EDBC-EF9D-FE5F5970CF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5C7A5118-BDF1-32FC-3842-00E07961E6F4}"/>
              </a:ext>
            </a:extLst>
          </p:cNvPr>
          <p:cNvSpPr>
            <a:spLocks noGrp="1"/>
          </p:cNvSpPr>
          <p:nvPr>
            <p:ph type="dt" sz="half" idx="10"/>
          </p:nvPr>
        </p:nvSpPr>
        <p:spPr/>
        <p:txBody>
          <a:bodyPr/>
          <a:lstStyle/>
          <a:p>
            <a:fld id="{7A1701C0-0F93-4426-B42F-AA03CB3BD9A3}" type="datetimeFigureOut">
              <a:rPr lang="nb-NO" smtClean="0"/>
              <a:t>01.05.2026</a:t>
            </a:fld>
            <a:endParaRPr lang="nb-NO"/>
          </a:p>
        </p:txBody>
      </p:sp>
      <p:sp>
        <p:nvSpPr>
          <p:cNvPr id="5" name="Footer Placeholder 4">
            <a:extLst>
              <a:ext uri="{FF2B5EF4-FFF2-40B4-BE49-F238E27FC236}">
                <a16:creationId xmlns:a16="http://schemas.microsoft.com/office/drawing/2014/main" id="{BA8839DA-6A02-6F96-7B43-0EDC108AFC6C}"/>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E7A0D9DF-0879-366B-FAB2-398748D65E5F}"/>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2869382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8A94B-2FEA-3EC6-75A0-6D54E0216433}"/>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D34FE2ED-7829-9C18-585C-DEA8877905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E5B249D0-7035-8BA1-5D23-3801AAC48CD6}"/>
              </a:ext>
            </a:extLst>
          </p:cNvPr>
          <p:cNvSpPr>
            <a:spLocks noGrp="1"/>
          </p:cNvSpPr>
          <p:nvPr>
            <p:ph type="dt" sz="half" idx="10"/>
          </p:nvPr>
        </p:nvSpPr>
        <p:spPr/>
        <p:txBody>
          <a:bodyPr/>
          <a:lstStyle/>
          <a:p>
            <a:fld id="{7A1701C0-0F93-4426-B42F-AA03CB3BD9A3}" type="datetimeFigureOut">
              <a:rPr lang="nb-NO" smtClean="0"/>
              <a:t>01.05.2026</a:t>
            </a:fld>
            <a:endParaRPr lang="nb-NO"/>
          </a:p>
        </p:txBody>
      </p:sp>
      <p:sp>
        <p:nvSpPr>
          <p:cNvPr id="5" name="Footer Placeholder 4">
            <a:extLst>
              <a:ext uri="{FF2B5EF4-FFF2-40B4-BE49-F238E27FC236}">
                <a16:creationId xmlns:a16="http://schemas.microsoft.com/office/drawing/2014/main" id="{CBDD5909-BC2C-6BBB-50B0-66A17C5B2DE2}"/>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38399382-1F00-3BF0-6685-178A3A168E5C}"/>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1529465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2022D2-73B5-0BED-1A9D-D0CAC490FFC9}"/>
              </a:ext>
            </a:extLst>
          </p:cNvPr>
          <p:cNvSpPr>
            <a:spLocks noGrp="1"/>
          </p:cNvSpPr>
          <p:nvPr>
            <p:ph type="dt" sz="half" idx="10"/>
          </p:nvPr>
        </p:nvSpPr>
        <p:spPr/>
        <p:txBody>
          <a:bodyPr/>
          <a:lstStyle/>
          <a:p>
            <a:fld id="{7A1701C0-0F93-4426-B42F-AA03CB3BD9A3}" type="datetimeFigureOut">
              <a:rPr lang="nb-NO" smtClean="0"/>
              <a:t>01.05.2026</a:t>
            </a:fld>
            <a:endParaRPr lang="nb-NO"/>
          </a:p>
        </p:txBody>
      </p:sp>
      <p:sp>
        <p:nvSpPr>
          <p:cNvPr id="3" name="Footer Placeholder 2">
            <a:extLst>
              <a:ext uri="{FF2B5EF4-FFF2-40B4-BE49-F238E27FC236}">
                <a16:creationId xmlns:a16="http://schemas.microsoft.com/office/drawing/2014/main" id="{1B8900A1-FD0F-41F1-B028-18FD2CD36E13}"/>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965DDB55-3C42-DBFC-DD87-73FB2FB1101D}"/>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8638064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1033B-E80F-0CF7-24F3-02E26E024AA3}"/>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4CACCC17-DA38-5249-3726-A30E38AC5862}"/>
              </a:ext>
            </a:extLst>
          </p:cNvPr>
          <p:cNvSpPr>
            <a:spLocks noGrp="1"/>
          </p:cNvSpPr>
          <p:nvPr>
            <p:ph type="dt" sz="half" idx="10"/>
          </p:nvPr>
        </p:nvSpPr>
        <p:spPr/>
        <p:txBody>
          <a:bodyPr/>
          <a:lstStyle/>
          <a:p>
            <a:fld id="{7A1701C0-0F93-4426-B42F-AA03CB3BD9A3}" type="datetimeFigureOut">
              <a:rPr lang="nb-NO" smtClean="0"/>
              <a:t>01.05.2026</a:t>
            </a:fld>
            <a:endParaRPr lang="nb-NO"/>
          </a:p>
        </p:txBody>
      </p:sp>
      <p:sp>
        <p:nvSpPr>
          <p:cNvPr id="4" name="Footer Placeholder 3">
            <a:extLst>
              <a:ext uri="{FF2B5EF4-FFF2-40B4-BE49-F238E27FC236}">
                <a16:creationId xmlns:a16="http://schemas.microsoft.com/office/drawing/2014/main" id="{CC70BC91-704B-964B-5811-CFCA2AAFA619}"/>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4EB1ADF2-A7DA-D426-AC44-36A6B3EC5727}"/>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23630661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For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F8D720E-9728-9048-900E-3A6CB272C027}"/>
              </a:ext>
            </a:extLst>
          </p:cNvPr>
          <p:cNvSpPr/>
          <p:nvPr userDrawn="1"/>
        </p:nvSpPr>
        <p:spPr>
          <a:xfrm>
            <a:off x="9358411" y="0"/>
            <a:ext cx="2833589" cy="6893538"/>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4" name="Rectangle 8">
            <a:extLst>
              <a:ext uri="{FF2B5EF4-FFF2-40B4-BE49-F238E27FC236}">
                <a16:creationId xmlns:a16="http://schemas.microsoft.com/office/drawing/2014/main" id="{446F71E2-D40A-B346-8644-1450E9BD33C2}"/>
              </a:ext>
            </a:extLst>
          </p:cNvPr>
          <p:cNvSpPr/>
          <p:nvPr userDrawn="1"/>
        </p:nvSpPr>
        <p:spPr>
          <a:xfrm>
            <a:off x="-5788" y="-11575"/>
            <a:ext cx="11182703" cy="6901254"/>
          </a:xfrm>
          <a:custGeom>
            <a:avLst/>
            <a:gdLst>
              <a:gd name="connsiteX0" fmla="*/ 0 w 12192000"/>
              <a:gd name="connsiteY0" fmla="*/ 0 h 6893538"/>
              <a:gd name="connsiteX1" fmla="*/ 12192000 w 12192000"/>
              <a:gd name="connsiteY1" fmla="*/ 0 h 6893538"/>
              <a:gd name="connsiteX2" fmla="*/ 12192000 w 12192000"/>
              <a:gd name="connsiteY2" fmla="*/ 6893538 h 6893538"/>
              <a:gd name="connsiteX3" fmla="*/ 0 w 12192000"/>
              <a:gd name="connsiteY3" fmla="*/ 6893538 h 6893538"/>
              <a:gd name="connsiteX4" fmla="*/ 0 w 12192000"/>
              <a:gd name="connsiteY4" fmla="*/ 0 h 6893538"/>
              <a:gd name="connsiteX0" fmla="*/ 0 w 12192000"/>
              <a:gd name="connsiteY0" fmla="*/ 0 h 6893538"/>
              <a:gd name="connsiteX1" fmla="*/ 11145170 w 12192000"/>
              <a:gd name="connsiteY1" fmla="*/ 6306 h 6893538"/>
              <a:gd name="connsiteX2" fmla="*/ 12192000 w 12192000"/>
              <a:gd name="connsiteY2" fmla="*/ 6893538 h 6893538"/>
              <a:gd name="connsiteX3" fmla="*/ 0 w 12192000"/>
              <a:gd name="connsiteY3" fmla="*/ 6893538 h 6893538"/>
              <a:gd name="connsiteX4" fmla="*/ 0 w 12192000"/>
              <a:gd name="connsiteY4" fmla="*/ 0 h 6893538"/>
              <a:gd name="connsiteX0" fmla="*/ 0 w 11145170"/>
              <a:gd name="connsiteY0" fmla="*/ 0 h 6893538"/>
              <a:gd name="connsiteX1" fmla="*/ 11145170 w 11145170"/>
              <a:gd name="connsiteY1" fmla="*/ 6306 h 6893538"/>
              <a:gd name="connsiteX2" fmla="*/ 9398350 w 11145170"/>
              <a:gd name="connsiteY2" fmla="*/ 6893538 h 6893538"/>
              <a:gd name="connsiteX3" fmla="*/ 0 w 11145170"/>
              <a:gd name="connsiteY3" fmla="*/ 6893538 h 6893538"/>
              <a:gd name="connsiteX4" fmla="*/ 0 w 11145170"/>
              <a:gd name="connsiteY4" fmla="*/ 0 h 689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5170" h="6893538">
                <a:moveTo>
                  <a:pt x="0" y="0"/>
                </a:moveTo>
                <a:lnTo>
                  <a:pt x="11145170" y="6306"/>
                </a:lnTo>
                <a:lnTo>
                  <a:pt x="9398350" y="6893538"/>
                </a:lnTo>
                <a:lnTo>
                  <a:pt x="0" y="6893538"/>
                </a:lnTo>
                <a:lnTo>
                  <a:pt x="0" y="0"/>
                </a:lnTo>
                <a:close/>
              </a:path>
            </a:pathLst>
          </a:custGeom>
          <a:gradFill>
            <a:gsLst>
              <a:gs pos="0">
                <a:schemeClr val="tx2"/>
              </a:gs>
              <a:gs pos="59000">
                <a:schemeClr val="tx2"/>
              </a:gs>
              <a:gs pos="99000">
                <a:schemeClr val="tx2">
                  <a:lumMod val="80000"/>
                </a:schemeClr>
              </a:gs>
            </a:gsLst>
            <a:lin ang="5400000" scaled="1"/>
          </a:gra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NO"/>
          </a:p>
        </p:txBody>
      </p:sp>
      <p:cxnSp>
        <p:nvCxnSpPr>
          <p:cNvPr id="12" name="Straight Connector 11">
            <a:extLst>
              <a:ext uri="{FF2B5EF4-FFF2-40B4-BE49-F238E27FC236}">
                <a16:creationId xmlns:a16="http://schemas.microsoft.com/office/drawing/2014/main" id="{F3188A1F-4814-FE4E-AF70-22B66EFE7F43}"/>
              </a:ext>
            </a:extLst>
          </p:cNvPr>
          <p:cNvCxnSpPr/>
          <p:nvPr userDrawn="1"/>
        </p:nvCxnSpPr>
        <p:spPr>
          <a:xfrm>
            <a:off x="1753026" y="3427171"/>
            <a:ext cx="4339542"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58C0CE6A-8767-8A41-8C5A-DE6C38FD5F78}"/>
              </a:ext>
            </a:extLst>
          </p:cNvPr>
          <p:cNvSpPr>
            <a:spLocks noGrp="1"/>
          </p:cNvSpPr>
          <p:nvPr>
            <p:ph type="body" sz="quarter" idx="10" hasCustomPrompt="1"/>
          </p:nvPr>
        </p:nvSpPr>
        <p:spPr>
          <a:xfrm>
            <a:off x="1695363" y="3741824"/>
            <a:ext cx="4339542" cy="1961143"/>
          </a:xfrm>
          <a:prstGeom prst="rect">
            <a:avLst/>
          </a:prstGeom>
        </p:spPr>
        <p:txBody>
          <a:bodyPr/>
          <a:lstStyle>
            <a:lvl1pPr marL="0" indent="0">
              <a:buNone/>
              <a:defRPr sz="3200" b="0">
                <a:solidFill>
                  <a:schemeClr val="bg1"/>
                </a:solidFill>
              </a:defRPr>
            </a:lvl1pPr>
          </a:lstStyle>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nb-NO" sz="3200" b="0" i="0" u="none" strike="noStrike" kern="1200" cap="none" spc="0" normalizeH="0" baseline="0" noProof="0" dirty="0" err="1">
                <a:ln>
                  <a:noFill/>
                </a:ln>
                <a:solidFill>
                  <a:schemeClr val="bg1"/>
                </a:solidFill>
                <a:effectLst/>
                <a:uLnTx/>
                <a:uFillTx/>
                <a:latin typeface="Arial"/>
                <a:ea typeface="+mn-ea"/>
                <a:cs typeface="Arial"/>
              </a:rPr>
              <a:t>Åpningsslide</a:t>
            </a:r>
            <a:endParaRPr kumimoji="0" lang="nb-NO" sz="3200" b="0" i="0" u="none" strike="noStrike" kern="1200" cap="none" spc="0" normalizeH="0" baseline="0" noProof="0" dirty="0">
              <a:ln>
                <a:noFill/>
              </a:ln>
              <a:solidFill>
                <a:schemeClr val="bg1"/>
              </a:solidFill>
              <a:effectLst/>
              <a:uLnTx/>
              <a:uFillTx/>
              <a:latin typeface="Arial"/>
              <a:ea typeface="+mn-ea"/>
              <a:cs typeface="Arial"/>
            </a:endParaRPr>
          </a:p>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nb-NO" sz="3200" b="0" i="0" u="none" strike="noStrike" kern="1200" cap="none" spc="0" normalizeH="0" baseline="0" noProof="0" dirty="0">
                <a:ln>
                  <a:noFill/>
                </a:ln>
                <a:solidFill>
                  <a:schemeClr val="bg1"/>
                </a:solidFill>
                <a:effectLst/>
                <a:uLnTx/>
                <a:uFillTx/>
                <a:latin typeface="Arial"/>
                <a:ea typeface="+mn-ea"/>
                <a:cs typeface="Arial"/>
              </a:rPr>
              <a:t>Tema/tittel her</a:t>
            </a:r>
            <a:br>
              <a:rPr kumimoji="0" lang="nb-NO" sz="3200" b="0" i="0" u="none" strike="noStrike" kern="1200" cap="none" spc="0" normalizeH="0" baseline="0" noProof="0" dirty="0">
                <a:ln>
                  <a:noFill/>
                </a:ln>
                <a:solidFill>
                  <a:schemeClr val="bg1"/>
                </a:solidFill>
                <a:effectLst/>
                <a:uLnTx/>
                <a:uFillTx/>
                <a:latin typeface="Arial"/>
                <a:ea typeface="+mn-ea"/>
                <a:cs typeface="Arial"/>
              </a:rPr>
            </a:br>
            <a:br>
              <a:rPr kumimoji="0" lang="nb-NO" sz="3200" b="0" i="0" u="none" strike="noStrike" kern="1200" cap="none" spc="0" normalizeH="0" baseline="0" noProof="0" dirty="0">
                <a:ln>
                  <a:noFill/>
                </a:ln>
                <a:solidFill>
                  <a:schemeClr val="bg1"/>
                </a:solidFill>
                <a:effectLst/>
                <a:uLnTx/>
                <a:uFillTx/>
                <a:latin typeface="Arial"/>
                <a:ea typeface="+mn-ea"/>
                <a:cs typeface="Arial"/>
              </a:rPr>
            </a:br>
            <a:r>
              <a:rPr kumimoji="0" lang="nb-NO" sz="1600" b="0" i="0" u="none" strike="noStrike" kern="1200" cap="none" spc="0" normalizeH="0" baseline="0" noProof="0" dirty="0" err="1">
                <a:ln>
                  <a:noFill/>
                </a:ln>
                <a:solidFill>
                  <a:schemeClr val="bg1"/>
                </a:solidFill>
                <a:effectLst/>
                <a:uLnTx/>
                <a:uFillTx/>
                <a:latin typeface="Arial"/>
                <a:ea typeface="+mn-ea"/>
                <a:cs typeface="Arial"/>
              </a:rPr>
              <a:t>Tilhøriget</a:t>
            </a:r>
            <a:r>
              <a:rPr kumimoji="0" lang="nb-NO" sz="1600" b="0" i="0" u="none" strike="noStrike" kern="1200" cap="none" spc="0" normalizeH="0" baseline="0" noProof="0" dirty="0">
                <a:ln>
                  <a:noFill/>
                </a:ln>
                <a:solidFill>
                  <a:schemeClr val="bg1"/>
                </a:solidFill>
                <a:effectLst/>
                <a:uLnTx/>
                <a:uFillTx/>
                <a:latin typeface="Arial"/>
                <a:ea typeface="+mn-ea"/>
                <a:cs typeface="Arial"/>
              </a:rPr>
              <a:t>?</a:t>
            </a:r>
            <a:endParaRPr lang="nb-NO" dirty="0"/>
          </a:p>
        </p:txBody>
      </p:sp>
      <p:pic>
        <p:nvPicPr>
          <p:cNvPr id="16" name="Graphic 15" descr="Logoen til NTNU. Med underteksten Kunnskap for en bedre verden.">
            <a:extLst>
              <a:ext uri="{FF2B5EF4-FFF2-40B4-BE49-F238E27FC236}">
                <a16:creationId xmlns:a16="http://schemas.microsoft.com/office/drawing/2014/main" id="{8AEC5E4B-C24E-234D-8C52-2C6E356DDF58}"/>
              </a:ext>
            </a:extLst>
          </p:cNvPr>
          <p:cNvPicPr>
            <a:picLocks noChangeAspect="1"/>
          </p:cNvPicPr>
          <p:nvPr userDrawn="1"/>
        </p:nvPicPr>
        <p:blipFill>
          <a:blip r:embed="rId2"/>
          <a:srcRect/>
          <a:stretch/>
        </p:blipFill>
        <p:spPr>
          <a:xfrm>
            <a:off x="720198" y="1487081"/>
            <a:ext cx="5375802" cy="1394064"/>
          </a:xfrm>
          <a:prstGeom prst="rect">
            <a:avLst/>
          </a:prstGeom>
        </p:spPr>
      </p:pic>
      <p:pic>
        <p:nvPicPr>
          <p:cNvPr id="2" name="Picture 8" descr="Hovedbygningene i de tre byene NTNU holder til i. Trondheim, Gjøvik og Ålesund.">
            <a:extLst>
              <a:ext uri="{FF2B5EF4-FFF2-40B4-BE49-F238E27FC236}">
                <a16:creationId xmlns:a16="http://schemas.microsoft.com/office/drawing/2014/main" id="{AFF56E8A-6C89-19E3-F626-D0F5861D027A}"/>
              </a:ext>
            </a:extLst>
          </p:cNvPr>
          <p:cNvPicPr>
            <a:picLocks noChangeAspect="1"/>
          </p:cNvPicPr>
          <p:nvPr userDrawn="1"/>
        </p:nvPicPr>
        <p:blipFill>
          <a:blip r:embed="rId3">
            <a:extLst>
              <a:ext uri="{BEBA8EAE-BF5A-486C-A8C5-ECC9F3942E4B}">
                <a14:imgProps xmlns:a14="http://schemas.microsoft.com/office/drawing/2010/main">
                  <a14:imgLayer r:embed="rId4">
                    <a14:imgEffect>
                      <a14:sharpenSoften amount="-3000"/>
                    </a14:imgEffect>
                    <a14:imgEffect>
                      <a14:saturation sat="130000"/>
                    </a14:imgEffect>
                    <a14:imgEffect>
                      <a14:brightnessContrast bright="-10000" contrast="20000"/>
                    </a14:imgEffect>
                  </a14:imgLayer>
                </a14:imgProps>
              </a:ext>
            </a:extLst>
          </a:blip>
          <a:srcRect/>
          <a:stretch/>
        </p:blipFill>
        <p:spPr>
          <a:xfrm>
            <a:off x="6825600" y="-11575"/>
            <a:ext cx="4373138" cy="6919267"/>
          </a:xfrm>
          <a:prstGeom prst="rect">
            <a:avLst/>
          </a:prstGeom>
        </p:spPr>
      </p:pic>
      <p:cxnSp>
        <p:nvCxnSpPr>
          <p:cNvPr id="5" name="Straight Connector 9">
            <a:extLst>
              <a:ext uri="{FF2B5EF4-FFF2-40B4-BE49-F238E27FC236}">
                <a16:creationId xmlns:a16="http://schemas.microsoft.com/office/drawing/2014/main" id="{6A1E0FF7-4C82-E107-C00C-B9D964848755}"/>
              </a:ext>
            </a:extLst>
          </p:cNvPr>
          <p:cNvCxnSpPr>
            <a:cxnSpLocks/>
          </p:cNvCxnSpPr>
          <p:nvPr userDrawn="1"/>
        </p:nvCxnSpPr>
        <p:spPr>
          <a:xfrm flipH="1">
            <a:off x="6823650" y="-82550"/>
            <a:ext cx="1780993"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 name="Straight Connector 12">
            <a:extLst>
              <a:ext uri="{FF2B5EF4-FFF2-40B4-BE49-F238E27FC236}">
                <a16:creationId xmlns:a16="http://schemas.microsoft.com/office/drawing/2014/main" id="{BB4DE21D-C703-97ED-6EC5-B9F9AD089E41}"/>
              </a:ext>
            </a:extLst>
          </p:cNvPr>
          <p:cNvCxnSpPr>
            <a:cxnSpLocks/>
          </p:cNvCxnSpPr>
          <p:nvPr userDrawn="1"/>
        </p:nvCxnSpPr>
        <p:spPr>
          <a:xfrm flipH="1">
            <a:off x="9401175" y="-55513"/>
            <a:ext cx="1775740"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8608194"/>
      </p:ext>
    </p:extLst>
  </p:cSld>
  <p:clrMapOvr>
    <a:masterClrMapping/>
  </p:clrMapOvr>
  <p:transition spd="slow">
    <p:cove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877643E1-60F5-9428-06A6-1C148E38DF22}"/>
              </a:ext>
            </a:extLst>
          </p:cNvPr>
          <p:cNvSpPr>
            <a:spLocks noGrp="1"/>
          </p:cNvSpPr>
          <p:nvPr>
            <p:ph type="body" sz="quarter" idx="13" hasCustomPrompt="1"/>
          </p:nvPr>
        </p:nvSpPr>
        <p:spPr>
          <a:xfrm>
            <a:off x="649995" y="490318"/>
            <a:ext cx="11016867" cy="876378"/>
          </a:xfrm>
          <a:prstGeom prst="rect">
            <a:avLst/>
          </a:prstGeom>
        </p:spPr>
        <p:txBody>
          <a:bodyPr/>
          <a:lstStyle>
            <a:lvl1pPr marL="0" indent="0" algn="l">
              <a:buNone/>
              <a:defRPr sz="5400" b="1">
                <a:solidFill>
                  <a:schemeClr val="tx2"/>
                </a:solidFill>
              </a:defRPr>
            </a:lvl1pPr>
          </a:lstStyle>
          <a:p>
            <a:pPr lvl="0"/>
            <a:r>
              <a:rPr lang="nb-NO" dirty="0"/>
              <a:t>Overskrift</a:t>
            </a:r>
          </a:p>
        </p:txBody>
      </p:sp>
      <p:sp>
        <p:nvSpPr>
          <p:cNvPr id="5" name="Plassholder for tekst 3">
            <a:extLst>
              <a:ext uri="{FF2B5EF4-FFF2-40B4-BE49-F238E27FC236}">
                <a16:creationId xmlns:a16="http://schemas.microsoft.com/office/drawing/2014/main" id="{BF34CB79-8A6A-31DE-B83B-2EAF60EDBBBC}"/>
              </a:ext>
            </a:extLst>
          </p:cNvPr>
          <p:cNvSpPr>
            <a:spLocks noGrp="1"/>
          </p:cNvSpPr>
          <p:nvPr>
            <p:ph type="body" sz="quarter" idx="14"/>
          </p:nvPr>
        </p:nvSpPr>
        <p:spPr>
          <a:xfrm>
            <a:off x="649995" y="1452095"/>
            <a:ext cx="11016867" cy="4995099"/>
          </a:xfrm>
          <a:prstGeom prst="rect">
            <a:avLst/>
          </a:prstGeom>
        </p:spPr>
        <p:txBody>
          <a:bodyPr/>
          <a:lstStyle>
            <a:lvl1pPr>
              <a:defRPr sz="2800">
                <a:solidFill>
                  <a:srgbClr val="FAF9F6"/>
                </a:solidFill>
              </a:defRPr>
            </a:lvl1pPr>
            <a:lvl2pPr>
              <a:defRPr sz="2400">
                <a:solidFill>
                  <a:srgbClr val="FAF9F6"/>
                </a:solidFill>
              </a:defRPr>
            </a:lvl2pPr>
            <a:lvl3pPr>
              <a:defRPr sz="2100">
                <a:solidFill>
                  <a:srgbClr val="FAF9F6"/>
                </a:solidFill>
              </a:defRPr>
            </a:lvl3pPr>
            <a:lvl4pPr>
              <a:defRPr sz="1900">
                <a:solidFill>
                  <a:srgbClr val="FAF9F6"/>
                </a:solidFill>
              </a:defRPr>
            </a:lvl4pPr>
            <a:lvl5pPr>
              <a:defRPr sz="1700">
                <a:solidFill>
                  <a:srgbClr val="FAF9F6"/>
                </a:solidFill>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022960637"/>
      </p:ext>
    </p:extLst>
  </p:cSld>
  <p:clrMapOvr>
    <a:masterClrMapping/>
  </p:clrMapOvr>
  <p:transition spd="slow">
    <p:cove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lde, overskrift og tek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8AD7188-E77F-AE4D-97BE-DD42B6A8387A}"/>
              </a:ext>
            </a:extLst>
          </p:cNvPr>
          <p:cNvSpPr>
            <a:spLocks noGrp="1"/>
          </p:cNvSpPr>
          <p:nvPr>
            <p:ph type="body" sz="quarter" idx="11" hasCustomPrompt="1"/>
          </p:nvPr>
        </p:nvSpPr>
        <p:spPr>
          <a:xfrm>
            <a:off x="5958923" y="2148369"/>
            <a:ext cx="5563625" cy="876378"/>
          </a:xfrm>
          <a:prstGeom prst="rect">
            <a:avLst/>
          </a:prstGeom>
        </p:spPr>
        <p:txBody>
          <a:bodyPr anchor="b"/>
          <a:lstStyle>
            <a:lvl1pPr marL="0" indent="0">
              <a:buNone/>
              <a:defRPr sz="5000" b="1">
                <a:solidFill>
                  <a:schemeClr val="tx2"/>
                </a:solidFill>
              </a:defRPr>
            </a:lvl1pPr>
          </a:lstStyle>
          <a:p>
            <a:pPr lvl="0"/>
            <a:r>
              <a:rPr lang="nb-NO" dirty="0"/>
              <a:t>Overskrift</a:t>
            </a:r>
          </a:p>
        </p:txBody>
      </p:sp>
      <p:sp>
        <p:nvSpPr>
          <p:cNvPr id="3" name="Picture Placeholder 2">
            <a:extLst>
              <a:ext uri="{FF2B5EF4-FFF2-40B4-BE49-F238E27FC236}">
                <a16:creationId xmlns:a16="http://schemas.microsoft.com/office/drawing/2014/main" id="{9E8FC2BC-32E9-144F-A493-1C7DD9278126}"/>
              </a:ext>
            </a:extLst>
          </p:cNvPr>
          <p:cNvSpPr>
            <a:spLocks noGrp="1"/>
          </p:cNvSpPr>
          <p:nvPr>
            <p:ph type="pic" sz="quarter" idx="10" hasCustomPrompt="1"/>
          </p:nvPr>
        </p:nvSpPr>
        <p:spPr>
          <a:xfrm>
            <a:off x="-3174" y="93422"/>
            <a:ext cx="5564590" cy="6782286"/>
          </a:xfrm>
          <a:custGeom>
            <a:avLst/>
            <a:gdLst>
              <a:gd name="connsiteX0" fmla="*/ 0 w 5554663"/>
              <a:gd name="connsiteY0" fmla="*/ 0 h 4162425"/>
              <a:gd name="connsiteX1" fmla="*/ 5554663 w 5554663"/>
              <a:gd name="connsiteY1" fmla="*/ 0 h 4162425"/>
              <a:gd name="connsiteX2" fmla="*/ 5554663 w 5554663"/>
              <a:gd name="connsiteY2" fmla="*/ 4162425 h 4162425"/>
              <a:gd name="connsiteX3" fmla="*/ 0 w 5554663"/>
              <a:gd name="connsiteY3" fmla="*/ 4162425 h 4162425"/>
              <a:gd name="connsiteX4" fmla="*/ 0 w 5554663"/>
              <a:gd name="connsiteY4" fmla="*/ 0 h 4162425"/>
              <a:gd name="connsiteX0" fmla="*/ 0 w 5554663"/>
              <a:gd name="connsiteY0" fmla="*/ 0 h 6135909"/>
              <a:gd name="connsiteX1" fmla="*/ 5554663 w 5554663"/>
              <a:gd name="connsiteY1" fmla="*/ 0 h 6135909"/>
              <a:gd name="connsiteX2" fmla="*/ 5554663 w 5554663"/>
              <a:gd name="connsiteY2" fmla="*/ 4162425 h 6135909"/>
              <a:gd name="connsiteX3" fmla="*/ 0 w 5554663"/>
              <a:gd name="connsiteY3" fmla="*/ 6135909 h 6135909"/>
              <a:gd name="connsiteX4" fmla="*/ 0 w 5554663"/>
              <a:gd name="connsiteY4" fmla="*/ 0 h 6135909"/>
              <a:gd name="connsiteX0" fmla="*/ 0 w 5560450"/>
              <a:gd name="connsiteY0" fmla="*/ 231493 h 6367402"/>
              <a:gd name="connsiteX1" fmla="*/ 5560450 w 5560450"/>
              <a:gd name="connsiteY1" fmla="*/ 0 h 6367402"/>
              <a:gd name="connsiteX2" fmla="*/ 5554663 w 5560450"/>
              <a:gd name="connsiteY2" fmla="*/ 4393918 h 6367402"/>
              <a:gd name="connsiteX3" fmla="*/ 0 w 5560450"/>
              <a:gd name="connsiteY3" fmla="*/ 6367402 h 6367402"/>
              <a:gd name="connsiteX4" fmla="*/ 0 w 5560450"/>
              <a:gd name="connsiteY4" fmla="*/ 231493 h 6367402"/>
              <a:gd name="connsiteX0" fmla="*/ 0 w 5560450"/>
              <a:gd name="connsiteY0" fmla="*/ 244108 h 6380017"/>
              <a:gd name="connsiteX1" fmla="*/ 5560450 w 5560450"/>
              <a:gd name="connsiteY1" fmla="*/ 12615 h 6380017"/>
              <a:gd name="connsiteX2" fmla="*/ 5554663 w 5560450"/>
              <a:gd name="connsiteY2" fmla="*/ 4406533 h 6380017"/>
              <a:gd name="connsiteX3" fmla="*/ 0 w 5560450"/>
              <a:gd name="connsiteY3" fmla="*/ 6380017 h 6380017"/>
              <a:gd name="connsiteX4" fmla="*/ 0 w 5560450"/>
              <a:gd name="connsiteY4" fmla="*/ 244108 h 6380017"/>
              <a:gd name="connsiteX0" fmla="*/ 0 w 5560450"/>
              <a:gd name="connsiteY0" fmla="*/ 252469 h 6388378"/>
              <a:gd name="connsiteX1" fmla="*/ 5560450 w 5560450"/>
              <a:gd name="connsiteY1" fmla="*/ 20976 h 6388378"/>
              <a:gd name="connsiteX2" fmla="*/ 5554663 w 5560450"/>
              <a:gd name="connsiteY2" fmla="*/ 4414894 h 6388378"/>
              <a:gd name="connsiteX3" fmla="*/ 0 w 5560450"/>
              <a:gd name="connsiteY3" fmla="*/ 6388378 h 6388378"/>
              <a:gd name="connsiteX4" fmla="*/ 0 w 5560450"/>
              <a:gd name="connsiteY4" fmla="*/ 252469 h 6388378"/>
              <a:gd name="connsiteX0" fmla="*/ 0 w 5563625"/>
              <a:gd name="connsiteY0" fmla="*/ 189244 h 6401353"/>
              <a:gd name="connsiteX1" fmla="*/ 5563625 w 5563625"/>
              <a:gd name="connsiteY1" fmla="*/ 33951 h 6401353"/>
              <a:gd name="connsiteX2" fmla="*/ 5557838 w 5563625"/>
              <a:gd name="connsiteY2" fmla="*/ 4427869 h 6401353"/>
              <a:gd name="connsiteX3" fmla="*/ 3175 w 5563625"/>
              <a:gd name="connsiteY3" fmla="*/ 6401353 h 6401353"/>
              <a:gd name="connsiteX4" fmla="*/ 0 w 5563625"/>
              <a:gd name="connsiteY4" fmla="*/ 189244 h 6401353"/>
              <a:gd name="connsiteX0" fmla="*/ 0 w 5563625"/>
              <a:gd name="connsiteY0" fmla="*/ 249661 h 6461770"/>
              <a:gd name="connsiteX1" fmla="*/ 5563625 w 5563625"/>
              <a:gd name="connsiteY1" fmla="*/ 21343 h 6461770"/>
              <a:gd name="connsiteX2" fmla="*/ 5557838 w 5563625"/>
              <a:gd name="connsiteY2" fmla="*/ 4488286 h 6461770"/>
              <a:gd name="connsiteX3" fmla="*/ 3175 w 5563625"/>
              <a:gd name="connsiteY3" fmla="*/ 6461770 h 6461770"/>
              <a:gd name="connsiteX4" fmla="*/ 0 w 5563625"/>
              <a:gd name="connsiteY4" fmla="*/ 249661 h 6461770"/>
              <a:gd name="connsiteX0" fmla="*/ 0 w 5563625"/>
              <a:gd name="connsiteY0" fmla="*/ 228318 h 6440427"/>
              <a:gd name="connsiteX1" fmla="*/ 5563625 w 5563625"/>
              <a:gd name="connsiteY1" fmla="*/ 0 h 6440427"/>
              <a:gd name="connsiteX2" fmla="*/ 5557838 w 5563625"/>
              <a:gd name="connsiteY2" fmla="*/ 4466943 h 6440427"/>
              <a:gd name="connsiteX3" fmla="*/ 3175 w 5563625"/>
              <a:gd name="connsiteY3" fmla="*/ 6440427 h 6440427"/>
              <a:gd name="connsiteX4" fmla="*/ 0 w 5563625"/>
              <a:gd name="connsiteY4" fmla="*/ 228318 h 6440427"/>
              <a:gd name="connsiteX0" fmla="*/ 0 w 5563625"/>
              <a:gd name="connsiteY0" fmla="*/ 235436 h 6447545"/>
              <a:gd name="connsiteX1" fmla="*/ 5563625 w 5563625"/>
              <a:gd name="connsiteY1" fmla="*/ 7118 h 6447545"/>
              <a:gd name="connsiteX2" fmla="*/ 5557838 w 5563625"/>
              <a:gd name="connsiteY2" fmla="*/ 4474061 h 6447545"/>
              <a:gd name="connsiteX3" fmla="*/ 3175 w 5563625"/>
              <a:gd name="connsiteY3" fmla="*/ 6447545 h 6447545"/>
              <a:gd name="connsiteX4" fmla="*/ 0 w 5563625"/>
              <a:gd name="connsiteY4" fmla="*/ 235436 h 6447545"/>
              <a:gd name="connsiteX0" fmla="*/ 0 w 5563625"/>
              <a:gd name="connsiteY0" fmla="*/ 231804 h 6443913"/>
              <a:gd name="connsiteX1" fmla="*/ 5563625 w 5563625"/>
              <a:gd name="connsiteY1" fmla="*/ 3486 h 6443913"/>
              <a:gd name="connsiteX2" fmla="*/ 5557838 w 5563625"/>
              <a:gd name="connsiteY2" fmla="*/ 4470429 h 6443913"/>
              <a:gd name="connsiteX3" fmla="*/ 3175 w 5563625"/>
              <a:gd name="connsiteY3" fmla="*/ 6443913 h 6443913"/>
              <a:gd name="connsiteX4" fmla="*/ 0 w 5563625"/>
              <a:gd name="connsiteY4" fmla="*/ 231804 h 6443913"/>
              <a:gd name="connsiteX0" fmla="*/ 0 w 5563625"/>
              <a:gd name="connsiteY0" fmla="*/ 235436 h 6447545"/>
              <a:gd name="connsiteX1" fmla="*/ 5563625 w 5563625"/>
              <a:gd name="connsiteY1" fmla="*/ 7118 h 6447545"/>
              <a:gd name="connsiteX2" fmla="*/ 5557838 w 5563625"/>
              <a:gd name="connsiteY2" fmla="*/ 4474061 h 6447545"/>
              <a:gd name="connsiteX3" fmla="*/ 3175 w 5563625"/>
              <a:gd name="connsiteY3" fmla="*/ 6447545 h 6447545"/>
              <a:gd name="connsiteX4" fmla="*/ 0 w 5563625"/>
              <a:gd name="connsiteY4" fmla="*/ 235436 h 6447545"/>
              <a:gd name="connsiteX0" fmla="*/ 0 w 5563625"/>
              <a:gd name="connsiteY0" fmla="*/ 235436 h 6511045"/>
              <a:gd name="connsiteX1" fmla="*/ 5563625 w 5563625"/>
              <a:gd name="connsiteY1" fmla="*/ 7118 h 6511045"/>
              <a:gd name="connsiteX2" fmla="*/ 5557838 w 5563625"/>
              <a:gd name="connsiteY2" fmla="*/ 4474061 h 6511045"/>
              <a:gd name="connsiteX3" fmla="*/ 3175 w 5563625"/>
              <a:gd name="connsiteY3" fmla="*/ 6511045 h 6511045"/>
              <a:gd name="connsiteX4" fmla="*/ 0 w 5563625"/>
              <a:gd name="connsiteY4" fmla="*/ 235436 h 6511045"/>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765045"/>
              <a:gd name="connsiteX1" fmla="*/ 5563625 w 5563625"/>
              <a:gd name="connsiteY1" fmla="*/ 7118 h 6765045"/>
              <a:gd name="connsiteX2" fmla="*/ 5561013 w 5563625"/>
              <a:gd name="connsiteY2" fmla="*/ 6629886 h 6765045"/>
              <a:gd name="connsiteX3" fmla="*/ 3175 w 5563625"/>
              <a:gd name="connsiteY3" fmla="*/ 6765045 h 6765045"/>
              <a:gd name="connsiteX4" fmla="*/ 0 w 5563625"/>
              <a:gd name="connsiteY4" fmla="*/ 235436 h 6765045"/>
              <a:gd name="connsiteX0" fmla="*/ 0 w 5592763"/>
              <a:gd name="connsiteY0" fmla="*/ 235436 h 6769586"/>
              <a:gd name="connsiteX1" fmla="*/ 5563625 w 5592763"/>
              <a:gd name="connsiteY1" fmla="*/ 7118 h 6769586"/>
              <a:gd name="connsiteX2" fmla="*/ 5592763 w 5592763"/>
              <a:gd name="connsiteY2" fmla="*/ 6769586 h 6769586"/>
              <a:gd name="connsiteX3" fmla="*/ 3175 w 5592763"/>
              <a:gd name="connsiteY3" fmla="*/ 6765045 h 6769586"/>
              <a:gd name="connsiteX4" fmla="*/ 0 w 5592763"/>
              <a:gd name="connsiteY4" fmla="*/ 235436 h 6769586"/>
              <a:gd name="connsiteX0" fmla="*/ 0 w 5592996"/>
              <a:gd name="connsiteY0" fmla="*/ 235436 h 6769586"/>
              <a:gd name="connsiteX1" fmla="*/ 5563625 w 5592996"/>
              <a:gd name="connsiteY1" fmla="*/ 7118 h 6769586"/>
              <a:gd name="connsiteX2" fmla="*/ 5592763 w 5592996"/>
              <a:gd name="connsiteY2" fmla="*/ 6769586 h 6769586"/>
              <a:gd name="connsiteX3" fmla="*/ 3175 w 5592996"/>
              <a:gd name="connsiteY3" fmla="*/ 6765045 h 6769586"/>
              <a:gd name="connsiteX4" fmla="*/ 0 w 5592996"/>
              <a:gd name="connsiteY4" fmla="*/ 235436 h 6769586"/>
              <a:gd name="connsiteX0" fmla="*/ 0 w 5596404"/>
              <a:gd name="connsiteY0" fmla="*/ 235436 h 6769586"/>
              <a:gd name="connsiteX1" fmla="*/ 5563625 w 5596404"/>
              <a:gd name="connsiteY1" fmla="*/ 7118 h 6769586"/>
              <a:gd name="connsiteX2" fmla="*/ 5592763 w 5596404"/>
              <a:gd name="connsiteY2" fmla="*/ 6769586 h 6769586"/>
              <a:gd name="connsiteX3" fmla="*/ 3175 w 5596404"/>
              <a:gd name="connsiteY3" fmla="*/ 6765045 h 6769586"/>
              <a:gd name="connsiteX4" fmla="*/ 0 w 5596404"/>
              <a:gd name="connsiteY4" fmla="*/ 235436 h 6769586"/>
              <a:gd name="connsiteX0" fmla="*/ 0 w 5568711"/>
              <a:gd name="connsiteY0" fmla="*/ 235436 h 6775936"/>
              <a:gd name="connsiteX1" fmla="*/ 5563625 w 5568711"/>
              <a:gd name="connsiteY1" fmla="*/ 7118 h 6775936"/>
              <a:gd name="connsiteX2" fmla="*/ 5561013 w 5568711"/>
              <a:gd name="connsiteY2" fmla="*/ 6775936 h 6775936"/>
              <a:gd name="connsiteX3" fmla="*/ 3175 w 5568711"/>
              <a:gd name="connsiteY3" fmla="*/ 6765045 h 6775936"/>
              <a:gd name="connsiteX4" fmla="*/ 0 w 5568711"/>
              <a:gd name="connsiteY4" fmla="*/ 235436 h 6775936"/>
              <a:gd name="connsiteX0" fmla="*/ 0 w 5584676"/>
              <a:gd name="connsiteY0" fmla="*/ 235436 h 6782286"/>
              <a:gd name="connsiteX1" fmla="*/ 5563625 w 5584676"/>
              <a:gd name="connsiteY1" fmla="*/ 7118 h 6782286"/>
              <a:gd name="connsiteX2" fmla="*/ 5580063 w 5584676"/>
              <a:gd name="connsiteY2" fmla="*/ 6782286 h 6782286"/>
              <a:gd name="connsiteX3" fmla="*/ 3175 w 5584676"/>
              <a:gd name="connsiteY3" fmla="*/ 6765045 h 6782286"/>
              <a:gd name="connsiteX4" fmla="*/ 0 w 5584676"/>
              <a:gd name="connsiteY4" fmla="*/ 235436 h 6782286"/>
              <a:gd name="connsiteX0" fmla="*/ 0 w 5564590"/>
              <a:gd name="connsiteY0" fmla="*/ 235436 h 6782286"/>
              <a:gd name="connsiteX1" fmla="*/ 5563625 w 5564590"/>
              <a:gd name="connsiteY1" fmla="*/ 7118 h 6782286"/>
              <a:gd name="connsiteX2" fmla="*/ 5554663 w 5564590"/>
              <a:gd name="connsiteY2" fmla="*/ 6782286 h 6782286"/>
              <a:gd name="connsiteX3" fmla="*/ 3175 w 5564590"/>
              <a:gd name="connsiteY3" fmla="*/ 6765045 h 6782286"/>
              <a:gd name="connsiteX4" fmla="*/ 0 w 5564590"/>
              <a:gd name="connsiteY4" fmla="*/ 235436 h 678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4590" h="6782286">
                <a:moveTo>
                  <a:pt x="0" y="235436"/>
                </a:moveTo>
                <a:cubicBezTo>
                  <a:pt x="1801879" y="36738"/>
                  <a:pt x="3376164" y="-22302"/>
                  <a:pt x="5563625" y="7118"/>
                </a:cubicBezTo>
                <a:cubicBezTo>
                  <a:pt x="5560984" y="278894"/>
                  <a:pt x="5571773" y="6782727"/>
                  <a:pt x="5554663" y="6782286"/>
                </a:cubicBezTo>
                <a:lnTo>
                  <a:pt x="3175" y="6765045"/>
                </a:lnTo>
                <a:cubicBezTo>
                  <a:pt x="2117" y="4694342"/>
                  <a:pt x="1058" y="2306139"/>
                  <a:pt x="0" y="235436"/>
                </a:cubicBezTo>
                <a:close/>
              </a:path>
            </a:pathLst>
          </a:custGeom>
          <a:pattFill prst="lgCheck">
            <a:fgClr>
              <a:schemeClr val="bg2"/>
            </a:fgClr>
            <a:bgClr>
              <a:schemeClr val="bg1"/>
            </a:bgClr>
          </a:pattFill>
          <a:effectLst/>
        </p:spPr>
        <p:txBody>
          <a:bodyPr/>
          <a:lstStyle>
            <a:lvl1pPr marL="0" indent="0">
              <a:buNone/>
              <a:defRPr/>
            </a:lvl1pPr>
          </a:lstStyle>
          <a:p>
            <a:br>
              <a:rPr lang="nb-NO"/>
            </a:br>
            <a:br>
              <a:rPr lang="nb-NO"/>
            </a:br>
            <a:br>
              <a:rPr lang="nb-NO"/>
            </a:br>
            <a:r>
              <a:rPr lang="nb-NO"/>
              <a:t>   Trykk på ikonet</a:t>
            </a:r>
            <a:br>
              <a:rPr lang="nb-NO"/>
            </a:br>
            <a:r>
              <a:rPr lang="nb-NO"/>
              <a:t>   for å sette inn bilde</a:t>
            </a:r>
          </a:p>
        </p:txBody>
      </p:sp>
      <p:sp>
        <p:nvSpPr>
          <p:cNvPr id="5" name="Text Placeholder 4">
            <a:extLst>
              <a:ext uri="{FF2B5EF4-FFF2-40B4-BE49-F238E27FC236}">
                <a16:creationId xmlns:a16="http://schemas.microsoft.com/office/drawing/2014/main" id="{84872A55-73BC-D24A-8AAD-88CEF1326270}"/>
              </a:ext>
            </a:extLst>
          </p:cNvPr>
          <p:cNvSpPr>
            <a:spLocks noGrp="1"/>
          </p:cNvSpPr>
          <p:nvPr>
            <p:ph type="body" sz="quarter" idx="12" hasCustomPrompt="1"/>
          </p:nvPr>
        </p:nvSpPr>
        <p:spPr>
          <a:xfrm>
            <a:off x="5958923" y="3038552"/>
            <a:ext cx="5563625" cy="2017695"/>
          </a:xfrm>
          <a:prstGeom prst="rect">
            <a:avLst/>
          </a:prstGeom>
        </p:spPr>
        <p:txBody>
          <a:bodyPr/>
          <a:lstStyle>
            <a:lvl1pPr marL="0" indent="0">
              <a:buNone/>
              <a:defRPr sz="2000">
                <a:solidFill>
                  <a:schemeClr val="tx1"/>
                </a:solidFill>
              </a:defRPr>
            </a:lvl1pPr>
          </a:lstStyle>
          <a:p>
            <a:pPr lvl="0"/>
            <a:r>
              <a:rPr lang="nb-NO"/>
              <a:t>Mengde tekst bør begrenses. Brukt notatfeltet aktivt. Tenk på at mottaker skal lytte istedenfor å lese. Tenk også på lesbarheten, bruk helst ikke mindre skriftstørrelse enn 20.</a:t>
            </a:r>
            <a:br>
              <a:rPr lang="nb-NO"/>
            </a:br>
            <a:r>
              <a:rPr lang="nb-NO"/>
              <a:t>Husk alternativ tekst og fotokreditering på bildet.</a:t>
            </a:r>
          </a:p>
        </p:txBody>
      </p:sp>
    </p:spTree>
    <p:extLst>
      <p:ext uri="{BB962C8B-B14F-4D97-AF65-F5344CB8AC3E}">
        <p14:creationId xmlns:p14="http://schemas.microsoft.com/office/powerpoint/2010/main" val="1698477653"/>
      </p:ext>
    </p:extLst>
  </p:cSld>
  <p:clrMapOvr>
    <a:masterClrMapping/>
  </p:clrMapOvr>
  <p:transition spd="slow">
    <p:cove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lde venstre, overskrift og tek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8AD7188-E77F-AE4D-97BE-DD42B6A8387A}"/>
              </a:ext>
            </a:extLst>
          </p:cNvPr>
          <p:cNvSpPr>
            <a:spLocks noGrp="1"/>
          </p:cNvSpPr>
          <p:nvPr>
            <p:ph type="body" sz="quarter" idx="11" hasCustomPrompt="1"/>
          </p:nvPr>
        </p:nvSpPr>
        <p:spPr>
          <a:xfrm>
            <a:off x="820527" y="1994946"/>
            <a:ext cx="5416241" cy="876378"/>
          </a:xfrm>
          <a:prstGeom prst="rect">
            <a:avLst/>
          </a:prstGeom>
        </p:spPr>
        <p:txBody>
          <a:bodyPr anchor="b"/>
          <a:lstStyle>
            <a:lvl1pPr marL="0" indent="0" algn="r">
              <a:buNone/>
              <a:defRPr sz="5000" b="1">
                <a:solidFill>
                  <a:schemeClr val="tx2"/>
                </a:solidFill>
              </a:defRPr>
            </a:lvl1pPr>
          </a:lstStyle>
          <a:p>
            <a:pPr lvl="0"/>
            <a:r>
              <a:rPr lang="nb-NO" dirty="0"/>
              <a:t>Overskrift</a:t>
            </a:r>
          </a:p>
        </p:txBody>
      </p:sp>
      <p:sp>
        <p:nvSpPr>
          <p:cNvPr id="5" name="Text Placeholder 4">
            <a:extLst>
              <a:ext uri="{FF2B5EF4-FFF2-40B4-BE49-F238E27FC236}">
                <a16:creationId xmlns:a16="http://schemas.microsoft.com/office/drawing/2014/main" id="{84872A55-73BC-D24A-8AAD-88CEF1326270}"/>
              </a:ext>
            </a:extLst>
          </p:cNvPr>
          <p:cNvSpPr>
            <a:spLocks noGrp="1"/>
          </p:cNvSpPr>
          <p:nvPr>
            <p:ph type="body" sz="quarter" idx="12" hasCustomPrompt="1"/>
          </p:nvPr>
        </p:nvSpPr>
        <p:spPr>
          <a:xfrm>
            <a:off x="820527" y="2885129"/>
            <a:ext cx="5416241" cy="2017695"/>
          </a:xfrm>
          <a:prstGeom prst="rect">
            <a:avLst/>
          </a:prstGeom>
        </p:spPr>
        <p:txBody>
          <a:bodyPr/>
          <a:lstStyle>
            <a:lvl1pPr marL="0" indent="0" algn="r">
              <a:buNone/>
              <a:defRPr sz="2000">
                <a:solidFill>
                  <a:schemeClr val="tx1"/>
                </a:solidFill>
              </a:defRPr>
            </a:lvl1pPr>
          </a:lstStyle>
          <a:p>
            <a:pPr lvl="0"/>
            <a:r>
              <a:rPr lang="nb-NO"/>
              <a:t>Mengde tekst bør begrenses. Brukt notatfeltet aktivt. Tenk på at mottaker skal lytte istedenfor å lese. Tenk også på lesbarheten, bruk helst ikke mindre skriftstørrelse enn 20.</a:t>
            </a:r>
            <a:br>
              <a:rPr lang="nb-NO"/>
            </a:br>
            <a:r>
              <a:rPr lang="nb-NO"/>
              <a:t>Husk alternativ tekst og fotokreditering på bildet.</a:t>
            </a:r>
          </a:p>
        </p:txBody>
      </p:sp>
      <p:sp>
        <p:nvSpPr>
          <p:cNvPr id="2" name="Picture Placeholder 6">
            <a:extLst>
              <a:ext uri="{FF2B5EF4-FFF2-40B4-BE49-F238E27FC236}">
                <a16:creationId xmlns:a16="http://schemas.microsoft.com/office/drawing/2014/main" id="{5C650D0A-BE06-02B1-79C3-22498109FB3D}"/>
              </a:ext>
            </a:extLst>
          </p:cNvPr>
          <p:cNvSpPr>
            <a:spLocks noGrp="1"/>
          </p:cNvSpPr>
          <p:nvPr>
            <p:ph type="pic" sz="quarter" idx="13" hasCustomPrompt="1"/>
          </p:nvPr>
        </p:nvSpPr>
        <p:spPr>
          <a:xfrm>
            <a:off x="6645725" y="124588"/>
            <a:ext cx="5555800" cy="6760098"/>
          </a:xfrm>
          <a:custGeom>
            <a:avLst/>
            <a:gdLst>
              <a:gd name="connsiteX0" fmla="*/ 91440 w 5646674"/>
              <a:gd name="connsiteY0" fmla="*/ 0 h 6631092"/>
              <a:gd name="connsiteX1" fmla="*/ 4230624 w 5646674"/>
              <a:gd name="connsiteY1" fmla="*/ 81848 h 6631092"/>
              <a:gd name="connsiteX2" fmla="*/ 4230624 w 5646674"/>
              <a:gd name="connsiteY2" fmla="*/ 932104 h 6631092"/>
              <a:gd name="connsiteX3" fmla="*/ 4297548 w 5646674"/>
              <a:gd name="connsiteY3" fmla="*/ 999028 h 6631092"/>
              <a:gd name="connsiteX4" fmla="*/ 5079592 w 5646674"/>
              <a:gd name="connsiteY4" fmla="*/ 999028 h 6631092"/>
              <a:gd name="connsiteX5" fmla="*/ 5146516 w 5646674"/>
              <a:gd name="connsiteY5" fmla="*/ 932104 h 6631092"/>
              <a:gd name="connsiteX6" fmla="*/ 5146516 w 5646674"/>
              <a:gd name="connsiteY6" fmla="*/ 99959 h 6631092"/>
              <a:gd name="connsiteX7" fmla="*/ 5640578 w 5646674"/>
              <a:gd name="connsiteY7" fmla="*/ 109728 h 6631092"/>
              <a:gd name="connsiteX8" fmla="*/ 5646674 w 5646674"/>
              <a:gd name="connsiteY8" fmla="*/ 6407531 h 6631092"/>
              <a:gd name="connsiteX9" fmla="*/ 2930525 w 5646674"/>
              <a:gd name="connsiteY9" fmla="*/ 6611493 h 6631092"/>
              <a:gd name="connsiteX10" fmla="*/ 0 w 5646674"/>
              <a:gd name="connsiteY10" fmla="*/ 6620891 h 6631092"/>
              <a:gd name="connsiteX11" fmla="*/ 91440 w 5646674"/>
              <a:gd name="connsiteY11" fmla="*/ 0 h 6631092"/>
              <a:gd name="connsiteX0" fmla="*/ 91440 w 5646674"/>
              <a:gd name="connsiteY0" fmla="*/ 0 h 6756866"/>
              <a:gd name="connsiteX1" fmla="*/ 4230624 w 5646674"/>
              <a:gd name="connsiteY1" fmla="*/ 81848 h 6756866"/>
              <a:gd name="connsiteX2" fmla="*/ 4230624 w 5646674"/>
              <a:gd name="connsiteY2" fmla="*/ 932104 h 6756866"/>
              <a:gd name="connsiteX3" fmla="*/ 4297548 w 5646674"/>
              <a:gd name="connsiteY3" fmla="*/ 999028 h 6756866"/>
              <a:gd name="connsiteX4" fmla="*/ 5079592 w 5646674"/>
              <a:gd name="connsiteY4" fmla="*/ 999028 h 6756866"/>
              <a:gd name="connsiteX5" fmla="*/ 5146516 w 5646674"/>
              <a:gd name="connsiteY5" fmla="*/ 932104 h 6756866"/>
              <a:gd name="connsiteX6" fmla="*/ 5146516 w 5646674"/>
              <a:gd name="connsiteY6" fmla="*/ 99959 h 6756866"/>
              <a:gd name="connsiteX7" fmla="*/ 5640578 w 5646674"/>
              <a:gd name="connsiteY7" fmla="*/ 109728 h 6756866"/>
              <a:gd name="connsiteX8" fmla="*/ 5646674 w 5646674"/>
              <a:gd name="connsiteY8" fmla="*/ 6744081 h 6756866"/>
              <a:gd name="connsiteX9" fmla="*/ 2930525 w 5646674"/>
              <a:gd name="connsiteY9" fmla="*/ 6611493 h 6756866"/>
              <a:gd name="connsiteX10" fmla="*/ 0 w 5646674"/>
              <a:gd name="connsiteY10" fmla="*/ 6620891 h 6756866"/>
              <a:gd name="connsiteX11" fmla="*/ 91440 w 5646674"/>
              <a:gd name="connsiteY11" fmla="*/ 0 h 6756866"/>
              <a:gd name="connsiteX0" fmla="*/ 91440 w 5646674"/>
              <a:gd name="connsiteY0" fmla="*/ 0 h 6765448"/>
              <a:gd name="connsiteX1" fmla="*/ 4230624 w 5646674"/>
              <a:gd name="connsiteY1" fmla="*/ 81848 h 6765448"/>
              <a:gd name="connsiteX2" fmla="*/ 4230624 w 5646674"/>
              <a:gd name="connsiteY2" fmla="*/ 932104 h 6765448"/>
              <a:gd name="connsiteX3" fmla="*/ 4297548 w 5646674"/>
              <a:gd name="connsiteY3" fmla="*/ 999028 h 6765448"/>
              <a:gd name="connsiteX4" fmla="*/ 5079592 w 5646674"/>
              <a:gd name="connsiteY4" fmla="*/ 999028 h 6765448"/>
              <a:gd name="connsiteX5" fmla="*/ 5146516 w 5646674"/>
              <a:gd name="connsiteY5" fmla="*/ 932104 h 6765448"/>
              <a:gd name="connsiteX6" fmla="*/ 5146516 w 5646674"/>
              <a:gd name="connsiteY6" fmla="*/ 99959 h 6765448"/>
              <a:gd name="connsiteX7" fmla="*/ 5640578 w 5646674"/>
              <a:gd name="connsiteY7" fmla="*/ 109728 h 6765448"/>
              <a:gd name="connsiteX8" fmla="*/ 5646674 w 5646674"/>
              <a:gd name="connsiteY8" fmla="*/ 6744081 h 6765448"/>
              <a:gd name="connsiteX9" fmla="*/ 2949575 w 5646674"/>
              <a:gd name="connsiteY9" fmla="*/ 6732143 h 6765448"/>
              <a:gd name="connsiteX10" fmla="*/ 0 w 5646674"/>
              <a:gd name="connsiteY10" fmla="*/ 6620891 h 6765448"/>
              <a:gd name="connsiteX11" fmla="*/ 91440 w 5646674"/>
              <a:gd name="connsiteY11" fmla="*/ 0 h 6765448"/>
              <a:gd name="connsiteX0" fmla="*/ 91440 w 5646674"/>
              <a:gd name="connsiteY0" fmla="*/ 0 h 6772724"/>
              <a:gd name="connsiteX1" fmla="*/ 4230624 w 5646674"/>
              <a:gd name="connsiteY1" fmla="*/ 81848 h 6772724"/>
              <a:gd name="connsiteX2" fmla="*/ 4230624 w 5646674"/>
              <a:gd name="connsiteY2" fmla="*/ 932104 h 6772724"/>
              <a:gd name="connsiteX3" fmla="*/ 4297548 w 5646674"/>
              <a:gd name="connsiteY3" fmla="*/ 999028 h 6772724"/>
              <a:gd name="connsiteX4" fmla="*/ 5079592 w 5646674"/>
              <a:gd name="connsiteY4" fmla="*/ 999028 h 6772724"/>
              <a:gd name="connsiteX5" fmla="*/ 5146516 w 5646674"/>
              <a:gd name="connsiteY5" fmla="*/ 932104 h 6772724"/>
              <a:gd name="connsiteX6" fmla="*/ 5146516 w 5646674"/>
              <a:gd name="connsiteY6" fmla="*/ 99959 h 6772724"/>
              <a:gd name="connsiteX7" fmla="*/ 5640578 w 5646674"/>
              <a:gd name="connsiteY7" fmla="*/ 109728 h 6772724"/>
              <a:gd name="connsiteX8" fmla="*/ 5646674 w 5646674"/>
              <a:gd name="connsiteY8" fmla="*/ 6744081 h 6772724"/>
              <a:gd name="connsiteX9" fmla="*/ 2949575 w 5646674"/>
              <a:gd name="connsiteY9" fmla="*/ 6732143 h 6772724"/>
              <a:gd name="connsiteX10" fmla="*/ 0 w 5646674"/>
              <a:gd name="connsiteY10" fmla="*/ 6620891 h 6772724"/>
              <a:gd name="connsiteX11" fmla="*/ 91440 w 5646674"/>
              <a:gd name="connsiteY11" fmla="*/ 0 h 6772724"/>
              <a:gd name="connsiteX0" fmla="*/ 91440 w 5646674"/>
              <a:gd name="connsiteY0" fmla="*/ 0 h 6772724"/>
              <a:gd name="connsiteX1" fmla="*/ 4230624 w 5646674"/>
              <a:gd name="connsiteY1" fmla="*/ 81848 h 6772724"/>
              <a:gd name="connsiteX2" fmla="*/ 4230624 w 5646674"/>
              <a:gd name="connsiteY2" fmla="*/ 932104 h 6772724"/>
              <a:gd name="connsiteX3" fmla="*/ 4297548 w 5646674"/>
              <a:gd name="connsiteY3" fmla="*/ 999028 h 6772724"/>
              <a:gd name="connsiteX4" fmla="*/ 5079592 w 5646674"/>
              <a:gd name="connsiteY4" fmla="*/ 999028 h 6772724"/>
              <a:gd name="connsiteX5" fmla="*/ 5146516 w 5646674"/>
              <a:gd name="connsiteY5" fmla="*/ 932104 h 6772724"/>
              <a:gd name="connsiteX6" fmla="*/ 5146516 w 5646674"/>
              <a:gd name="connsiteY6" fmla="*/ 99959 h 6772724"/>
              <a:gd name="connsiteX7" fmla="*/ 5640578 w 5646674"/>
              <a:gd name="connsiteY7" fmla="*/ 109728 h 6772724"/>
              <a:gd name="connsiteX8" fmla="*/ 5646674 w 5646674"/>
              <a:gd name="connsiteY8" fmla="*/ 6744081 h 6772724"/>
              <a:gd name="connsiteX9" fmla="*/ 2949575 w 5646674"/>
              <a:gd name="connsiteY9" fmla="*/ 6732143 h 6772724"/>
              <a:gd name="connsiteX10" fmla="*/ 0 w 5646674"/>
              <a:gd name="connsiteY10" fmla="*/ 6620891 h 6772724"/>
              <a:gd name="connsiteX11" fmla="*/ 91440 w 5646674"/>
              <a:gd name="connsiteY11" fmla="*/ 0 h 6772724"/>
              <a:gd name="connsiteX0" fmla="*/ 91440 w 5646674"/>
              <a:gd name="connsiteY0" fmla="*/ 0 h 6753444"/>
              <a:gd name="connsiteX1" fmla="*/ 4230624 w 5646674"/>
              <a:gd name="connsiteY1" fmla="*/ 81848 h 6753444"/>
              <a:gd name="connsiteX2" fmla="*/ 4230624 w 5646674"/>
              <a:gd name="connsiteY2" fmla="*/ 932104 h 6753444"/>
              <a:gd name="connsiteX3" fmla="*/ 4297548 w 5646674"/>
              <a:gd name="connsiteY3" fmla="*/ 999028 h 6753444"/>
              <a:gd name="connsiteX4" fmla="*/ 5079592 w 5646674"/>
              <a:gd name="connsiteY4" fmla="*/ 999028 h 6753444"/>
              <a:gd name="connsiteX5" fmla="*/ 5146516 w 5646674"/>
              <a:gd name="connsiteY5" fmla="*/ 932104 h 6753444"/>
              <a:gd name="connsiteX6" fmla="*/ 5146516 w 5646674"/>
              <a:gd name="connsiteY6" fmla="*/ 99959 h 6753444"/>
              <a:gd name="connsiteX7" fmla="*/ 5640578 w 5646674"/>
              <a:gd name="connsiteY7" fmla="*/ 109728 h 6753444"/>
              <a:gd name="connsiteX8" fmla="*/ 5646674 w 5646674"/>
              <a:gd name="connsiteY8" fmla="*/ 6744081 h 6753444"/>
              <a:gd name="connsiteX9" fmla="*/ 2949575 w 5646674"/>
              <a:gd name="connsiteY9" fmla="*/ 6732143 h 6753444"/>
              <a:gd name="connsiteX10" fmla="*/ 0 w 5646674"/>
              <a:gd name="connsiteY10" fmla="*/ 6620891 h 6753444"/>
              <a:gd name="connsiteX11" fmla="*/ 91440 w 5646674"/>
              <a:gd name="connsiteY11" fmla="*/ 0 h 6753444"/>
              <a:gd name="connsiteX0" fmla="*/ 0 w 5555234"/>
              <a:gd name="connsiteY0" fmla="*/ 0 h 6753444"/>
              <a:gd name="connsiteX1" fmla="*/ 4139184 w 5555234"/>
              <a:gd name="connsiteY1" fmla="*/ 81848 h 6753444"/>
              <a:gd name="connsiteX2" fmla="*/ 4139184 w 5555234"/>
              <a:gd name="connsiteY2" fmla="*/ 932104 h 6753444"/>
              <a:gd name="connsiteX3" fmla="*/ 4206108 w 5555234"/>
              <a:gd name="connsiteY3" fmla="*/ 999028 h 6753444"/>
              <a:gd name="connsiteX4" fmla="*/ 4988152 w 5555234"/>
              <a:gd name="connsiteY4" fmla="*/ 999028 h 6753444"/>
              <a:gd name="connsiteX5" fmla="*/ 5055076 w 5555234"/>
              <a:gd name="connsiteY5" fmla="*/ 932104 h 6753444"/>
              <a:gd name="connsiteX6" fmla="*/ 5055076 w 5555234"/>
              <a:gd name="connsiteY6" fmla="*/ 99959 h 6753444"/>
              <a:gd name="connsiteX7" fmla="*/ 5549138 w 5555234"/>
              <a:gd name="connsiteY7" fmla="*/ 109728 h 6753444"/>
              <a:gd name="connsiteX8" fmla="*/ 5555234 w 5555234"/>
              <a:gd name="connsiteY8" fmla="*/ 6744081 h 6753444"/>
              <a:gd name="connsiteX9" fmla="*/ 2858135 w 5555234"/>
              <a:gd name="connsiteY9" fmla="*/ 6732143 h 6753444"/>
              <a:gd name="connsiteX10" fmla="*/ 54610 w 5555234"/>
              <a:gd name="connsiteY10" fmla="*/ 6728841 h 6753444"/>
              <a:gd name="connsiteX11" fmla="*/ 0 w 5555234"/>
              <a:gd name="connsiteY11" fmla="*/ 0 h 6753444"/>
              <a:gd name="connsiteX0" fmla="*/ 0 w 5555234"/>
              <a:gd name="connsiteY0" fmla="*/ 0 h 6753444"/>
              <a:gd name="connsiteX1" fmla="*/ 4139184 w 5555234"/>
              <a:gd name="connsiteY1" fmla="*/ 81848 h 6753444"/>
              <a:gd name="connsiteX2" fmla="*/ 4139184 w 5555234"/>
              <a:gd name="connsiteY2" fmla="*/ 932104 h 6753444"/>
              <a:gd name="connsiteX3" fmla="*/ 4206108 w 5555234"/>
              <a:gd name="connsiteY3" fmla="*/ 999028 h 6753444"/>
              <a:gd name="connsiteX4" fmla="*/ 4988152 w 5555234"/>
              <a:gd name="connsiteY4" fmla="*/ 999028 h 6753444"/>
              <a:gd name="connsiteX5" fmla="*/ 5055076 w 5555234"/>
              <a:gd name="connsiteY5" fmla="*/ 932104 h 6753444"/>
              <a:gd name="connsiteX6" fmla="*/ 5055076 w 5555234"/>
              <a:gd name="connsiteY6" fmla="*/ 99959 h 6753444"/>
              <a:gd name="connsiteX7" fmla="*/ 5549138 w 5555234"/>
              <a:gd name="connsiteY7" fmla="*/ 109728 h 6753444"/>
              <a:gd name="connsiteX8" fmla="*/ 5555234 w 5555234"/>
              <a:gd name="connsiteY8" fmla="*/ 6744081 h 6753444"/>
              <a:gd name="connsiteX9" fmla="*/ 2858135 w 5555234"/>
              <a:gd name="connsiteY9" fmla="*/ 6732143 h 6753444"/>
              <a:gd name="connsiteX10" fmla="*/ 54610 w 5555234"/>
              <a:gd name="connsiteY10" fmla="*/ 6728841 h 6753444"/>
              <a:gd name="connsiteX11" fmla="*/ 0 w 5555234"/>
              <a:gd name="connsiteY11" fmla="*/ 0 h 6753444"/>
              <a:gd name="connsiteX0" fmla="*/ 0 w 5555234"/>
              <a:gd name="connsiteY0" fmla="*/ 0 h 6753444"/>
              <a:gd name="connsiteX1" fmla="*/ 4139184 w 5555234"/>
              <a:gd name="connsiteY1" fmla="*/ 81848 h 6753444"/>
              <a:gd name="connsiteX2" fmla="*/ 4139184 w 5555234"/>
              <a:gd name="connsiteY2" fmla="*/ 932104 h 6753444"/>
              <a:gd name="connsiteX3" fmla="*/ 4206108 w 5555234"/>
              <a:gd name="connsiteY3" fmla="*/ 999028 h 6753444"/>
              <a:gd name="connsiteX4" fmla="*/ 4988152 w 5555234"/>
              <a:gd name="connsiteY4" fmla="*/ 999028 h 6753444"/>
              <a:gd name="connsiteX5" fmla="*/ 5055076 w 5555234"/>
              <a:gd name="connsiteY5" fmla="*/ 932104 h 6753444"/>
              <a:gd name="connsiteX6" fmla="*/ 5055076 w 5555234"/>
              <a:gd name="connsiteY6" fmla="*/ 99959 h 6753444"/>
              <a:gd name="connsiteX7" fmla="*/ 5549138 w 5555234"/>
              <a:gd name="connsiteY7" fmla="*/ 109728 h 6753444"/>
              <a:gd name="connsiteX8" fmla="*/ 5555234 w 5555234"/>
              <a:gd name="connsiteY8" fmla="*/ 6744081 h 6753444"/>
              <a:gd name="connsiteX9" fmla="*/ 2858135 w 5555234"/>
              <a:gd name="connsiteY9" fmla="*/ 6732143 h 6753444"/>
              <a:gd name="connsiteX10" fmla="*/ 54610 w 5555234"/>
              <a:gd name="connsiteY10" fmla="*/ 6728841 h 6753444"/>
              <a:gd name="connsiteX11" fmla="*/ 0 w 5555234"/>
              <a:gd name="connsiteY11" fmla="*/ 0 h 6753444"/>
              <a:gd name="connsiteX0" fmla="*/ 0 w 5555234"/>
              <a:gd name="connsiteY0" fmla="*/ 0 h 6753444"/>
              <a:gd name="connsiteX1" fmla="*/ 4139184 w 5555234"/>
              <a:gd name="connsiteY1" fmla="*/ 81848 h 6753444"/>
              <a:gd name="connsiteX2" fmla="*/ 4139184 w 5555234"/>
              <a:gd name="connsiteY2" fmla="*/ 932104 h 6753444"/>
              <a:gd name="connsiteX3" fmla="*/ 4206108 w 5555234"/>
              <a:gd name="connsiteY3" fmla="*/ 999028 h 6753444"/>
              <a:gd name="connsiteX4" fmla="*/ 4988152 w 5555234"/>
              <a:gd name="connsiteY4" fmla="*/ 999028 h 6753444"/>
              <a:gd name="connsiteX5" fmla="*/ 5055076 w 5555234"/>
              <a:gd name="connsiteY5" fmla="*/ 932104 h 6753444"/>
              <a:gd name="connsiteX6" fmla="*/ 5055076 w 5555234"/>
              <a:gd name="connsiteY6" fmla="*/ 99959 h 6753444"/>
              <a:gd name="connsiteX7" fmla="*/ 5549138 w 5555234"/>
              <a:gd name="connsiteY7" fmla="*/ 109728 h 6753444"/>
              <a:gd name="connsiteX8" fmla="*/ 5555234 w 5555234"/>
              <a:gd name="connsiteY8" fmla="*/ 6744081 h 6753444"/>
              <a:gd name="connsiteX9" fmla="*/ 2858135 w 5555234"/>
              <a:gd name="connsiteY9" fmla="*/ 6732143 h 6753444"/>
              <a:gd name="connsiteX10" fmla="*/ 54610 w 5555234"/>
              <a:gd name="connsiteY10" fmla="*/ 6728841 h 6753444"/>
              <a:gd name="connsiteX11" fmla="*/ 0 w 5555234"/>
              <a:gd name="connsiteY11" fmla="*/ 0 h 6753444"/>
              <a:gd name="connsiteX0" fmla="*/ 0 w 5555234"/>
              <a:gd name="connsiteY0" fmla="*/ 0 h 6753444"/>
              <a:gd name="connsiteX1" fmla="*/ 4139184 w 5555234"/>
              <a:gd name="connsiteY1" fmla="*/ 81848 h 6753444"/>
              <a:gd name="connsiteX2" fmla="*/ 4139184 w 5555234"/>
              <a:gd name="connsiteY2" fmla="*/ 932104 h 6753444"/>
              <a:gd name="connsiteX3" fmla="*/ 4206108 w 5555234"/>
              <a:gd name="connsiteY3" fmla="*/ 999028 h 6753444"/>
              <a:gd name="connsiteX4" fmla="*/ 4988152 w 5555234"/>
              <a:gd name="connsiteY4" fmla="*/ 999028 h 6753444"/>
              <a:gd name="connsiteX5" fmla="*/ 5055076 w 5555234"/>
              <a:gd name="connsiteY5" fmla="*/ 932104 h 6753444"/>
              <a:gd name="connsiteX6" fmla="*/ 5055076 w 5555234"/>
              <a:gd name="connsiteY6" fmla="*/ 99959 h 6753444"/>
              <a:gd name="connsiteX7" fmla="*/ 5549138 w 5555234"/>
              <a:gd name="connsiteY7" fmla="*/ 109728 h 6753444"/>
              <a:gd name="connsiteX8" fmla="*/ 5555234 w 5555234"/>
              <a:gd name="connsiteY8" fmla="*/ 6744081 h 6753444"/>
              <a:gd name="connsiteX9" fmla="*/ 2858135 w 5555234"/>
              <a:gd name="connsiteY9" fmla="*/ 6732143 h 6753444"/>
              <a:gd name="connsiteX10" fmla="*/ 41910 w 5555234"/>
              <a:gd name="connsiteY10" fmla="*/ 6741541 h 6753444"/>
              <a:gd name="connsiteX11" fmla="*/ 0 w 5555234"/>
              <a:gd name="connsiteY11" fmla="*/ 0 h 6753444"/>
              <a:gd name="connsiteX0" fmla="*/ 8289 w 5563523"/>
              <a:gd name="connsiteY0" fmla="*/ 0 h 6753444"/>
              <a:gd name="connsiteX1" fmla="*/ 4147473 w 5563523"/>
              <a:gd name="connsiteY1" fmla="*/ 81848 h 6753444"/>
              <a:gd name="connsiteX2" fmla="*/ 4147473 w 5563523"/>
              <a:gd name="connsiteY2" fmla="*/ 932104 h 6753444"/>
              <a:gd name="connsiteX3" fmla="*/ 4214397 w 5563523"/>
              <a:gd name="connsiteY3" fmla="*/ 999028 h 6753444"/>
              <a:gd name="connsiteX4" fmla="*/ 4996441 w 5563523"/>
              <a:gd name="connsiteY4" fmla="*/ 999028 h 6753444"/>
              <a:gd name="connsiteX5" fmla="*/ 5063365 w 5563523"/>
              <a:gd name="connsiteY5" fmla="*/ 932104 h 6753444"/>
              <a:gd name="connsiteX6" fmla="*/ 5063365 w 5563523"/>
              <a:gd name="connsiteY6" fmla="*/ 99959 h 6753444"/>
              <a:gd name="connsiteX7" fmla="*/ 5557427 w 5563523"/>
              <a:gd name="connsiteY7" fmla="*/ 109728 h 6753444"/>
              <a:gd name="connsiteX8" fmla="*/ 5563523 w 5563523"/>
              <a:gd name="connsiteY8" fmla="*/ 6744081 h 6753444"/>
              <a:gd name="connsiteX9" fmla="*/ 2866424 w 5563523"/>
              <a:gd name="connsiteY9" fmla="*/ 6732143 h 6753444"/>
              <a:gd name="connsiteX10" fmla="*/ 8924 w 5563523"/>
              <a:gd name="connsiteY10" fmla="*/ 6744716 h 6753444"/>
              <a:gd name="connsiteX11" fmla="*/ 8289 w 5563523"/>
              <a:gd name="connsiteY11" fmla="*/ 0 h 6753444"/>
              <a:gd name="connsiteX0" fmla="*/ 566 w 5555800"/>
              <a:gd name="connsiteY0" fmla="*/ 0 h 6753444"/>
              <a:gd name="connsiteX1" fmla="*/ 4139750 w 5555800"/>
              <a:gd name="connsiteY1" fmla="*/ 81848 h 6753444"/>
              <a:gd name="connsiteX2" fmla="*/ 4139750 w 5555800"/>
              <a:gd name="connsiteY2" fmla="*/ 932104 h 6753444"/>
              <a:gd name="connsiteX3" fmla="*/ 4206674 w 5555800"/>
              <a:gd name="connsiteY3" fmla="*/ 999028 h 6753444"/>
              <a:gd name="connsiteX4" fmla="*/ 4988718 w 5555800"/>
              <a:gd name="connsiteY4" fmla="*/ 999028 h 6753444"/>
              <a:gd name="connsiteX5" fmla="*/ 5055642 w 5555800"/>
              <a:gd name="connsiteY5" fmla="*/ 932104 h 6753444"/>
              <a:gd name="connsiteX6" fmla="*/ 5055642 w 5555800"/>
              <a:gd name="connsiteY6" fmla="*/ 99959 h 6753444"/>
              <a:gd name="connsiteX7" fmla="*/ 5549704 w 5555800"/>
              <a:gd name="connsiteY7" fmla="*/ 109728 h 6753444"/>
              <a:gd name="connsiteX8" fmla="*/ 5555800 w 5555800"/>
              <a:gd name="connsiteY8" fmla="*/ 6744081 h 6753444"/>
              <a:gd name="connsiteX9" fmla="*/ 2858701 w 5555800"/>
              <a:gd name="connsiteY9" fmla="*/ 6732143 h 6753444"/>
              <a:gd name="connsiteX10" fmla="*/ 1201 w 5555800"/>
              <a:gd name="connsiteY10" fmla="*/ 6744716 h 6753444"/>
              <a:gd name="connsiteX11" fmla="*/ 566 w 5555800"/>
              <a:gd name="connsiteY11" fmla="*/ 0 h 6753444"/>
              <a:gd name="connsiteX0" fmla="*/ 566 w 5555800"/>
              <a:gd name="connsiteY0" fmla="*/ 0 h 6753444"/>
              <a:gd name="connsiteX1" fmla="*/ 4139750 w 5555800"/>
              <a:gd name="connsiteY1" fmla="*/ 81848 h 6753444"/>
              <a:gd name="connsiteX2" fmla="*/ 4139750 w 5555800"/>
              <a:gd name="connsiteY2" fmla="*/ 932104 h 6753444"/>
              <a:gd name="connsiteX3" fmla="*/ 4206674 w 5555800"/>
              <a:gd name="connsiteY3" fmla="*/ 999028 h 6753444"/>
              <a:gd name="connsiteX4" fmla="*/ 4988718 w 5555800"/>
              <a:gd name="connsiteY4" fmla="*/ 999028 h 6753444"/>
              <a:gd name="connsiteX5" fmla="*/ 5055642 w 5555800"/>
              <a:gd name="connsiteY5" fmla="*/ 932104 h 6753444"/>
              <a:gd name="connsiteX6" fmla="*/ 5055642 w 5555800"/>
              <a:gd name="connsiteY6" fmla="*/ 99959 h 6753444"/>
              <a:gd name="connsiteX7" fmla="*/ 5549704 w 5555800"/>
              <a:gd name="connsiteY7" fmla="*/ 109728 h 6753444"/>
              <a:gd name="connsiteX8" fmla="*/ 5555800 w 5555800"/>
              <a:gd name="connsiteY8" fmla="*/ 6744081 h 6753444"/>
              <a:gd name="connsiteX9" fmla="*/ 2858701 w 5555800"/>
              <a:gd name="connsiteY9" fmla="*/ 6732143 h 6753444"/>
              <a:gd name="connsiteX10" fmla="*/ 1201 w 5555800"/>
              <a:gd name="connsiteY10" fmla="*/ 6744716 h 6753444"/>
              <a:gd name="connsiteX11" fmla="*/ 566 w 5555800"/>
              <a:gd name="connsiteY11" fmla="*/ 0 h 6753444"/>
              <a:gd name="connsiteX0" fmla="*/ 566 w 5555800"/>
              <a:gd name="connsiteY0" fmla="*/ 0 h 6760098"/>
              <a:gd name="connsiteX1" fmla="*/ 4139750 w 5555800"/>
              <a:gd name="connsiteY1" fmla="*/ 81848 h 6760098"/>
              <a:gd name="connsiteX2" fmla="*/ 4139750 w 5555800"/>
              <a:gd name="connsiteY2" fmla="*/ 932104 h 6760098"/>
              <a:gd name="connsiteX3" fmla="*/ 4206674 w 5555800"/>
              <a:gd name="connsiteY3" fmla="*/ 999028 h 6760098"/>
              <a:gd name="connsiteX4" fmla="*/ 4988718 w 5555800"/>
              <a:gd name="connsiteY4" fmla="*/ 999028 h 6760098"/>
              <a:gd name="connsiteX5" fmla="*/ 5055642 w 5555800"/>
              <a:gd name="connsiteY5" fmla="*/ 932104 h 6760098"/>
              <a:gd name="connsiteX6" fmla="*/ 5055642 w 5555800"/>
              <a:gd name="connsiteY6" fmla="*/ 99959 h 6760098"/>
              <a:gd name="connsiteX7" fmla="*/ 5549704 w 5555800"/>
              <a:gd name="connsiteY7" fmla="*/ 109728 h 6760098"/>
              <a:gd name="connsiteX8" fmla="*/ 5555800 w 5555800"/>
              <a:gd name="connsiteY8" fmla="*/ 6744081 h 6760098"/>
              <a:gd name="connsiteX9" fmla="*/ 2858701 w 5555800"/>
              <a:gd name="connsiteY9" fmla="*/ 6757543 h 6760098"/>
              <a:gd name="connsiteX10" fmla="*/ 1201 w 5555800"/>
              <a:gd name="connsiteY10" fmla="*/ 6744716 h 6760098"/>
              <a:gd name="connsiteX11" fmla="*/ 566 w 5555800"/>
              <a:gd name="connsiteY11" fmla="*/ 0 h 6760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55800" h="6760098">
                <a:moveTo>
                  <a:pt x="566" y="0"/>
                </a:moveTo>
                <a:lnTo>
                  <a:pt x="4139750" y="81848"/>
                </a:lnTo>
                <a:lnTo>
                  <a:pt x="4139750" y="932104"/>
                </a:lnTo>
                <a:cubicBezTo>
                  <a:pt x="4139750" y="969065"/>
                  <a:pt x="4169713" y="999028"/>
                  <a:pt x="4206674" y="999028"/>
                </a:cubicBezTo>
                <a:lnTo>
                  <a:pt x="4988718" y="999028"/>
                </a:lnTo>
                <a:cubicBezTo>
                  <a:pt x="5025679" y="999028"/>
                  <a:pt x="5055642" y="969065"/>
                  <a:pt x="5055642" y="932104"/>
                </a:cubicBezTo>
                <a:lnTo>
                  <a:pt x="5055642" y="99959"/>
                </a:lnTo>
                <a:lnTo>
                  <a:pt x="5549704" y="109728"/>
                </a:lnTo>
                <a:cubicBezTo>
                  <a:pt x="5551736" y="2208996"/>
                  <a:pt x="5553768" y="4644813"/>
                  <a:pt x="5555800" y="6744081"/>
                </a:cubicBezTo>
                <a:cubicBezTo>
                  <a:pt x="5387525" y="6771682"/>
                  <a:pt x="2854510" y="6754580"/>
                  <a:pt x="2858701" y="6757543"/>
                </a:cubicBezTo>
                <a:cubicBezTo>
                  <a:pt x="2836899" y="6746452"/>
                  <a:pt x="714518" y="6757458"/>
                  <a:pt x="1201" y="6744716"/>
                </a:cubicBezTo>
                <a:cubicBezTo>
                  <a:pt x="-4387" y="5525558"/>
                  <a:pt x="11996" y="928328"/>
                  <a:pt x="566" y="0"/>
                </a:cubicBezTo>
                <a:close/>
              </a:path>
            </a:pathLst>
          </a:custGeom>
          <a:pattFill prst="lgCheck">
            <a:fgClr>
              <a:schemeClr val="bg2"/>
            </a:fgClr>
            <a:bgClr>
              <a:schemeClr val="bg1"/>
            </a:bgClr>
          </a:pattFill>
          <a:effectLst/>
        </p:spPr>
        <p:txBody>
          <a:bodyPr wrap="square">
            <a:noAutofit/>
          </a:bodyPr>
          <a:lstStyle>
            <a:lvl1pPr marL="0" indent="0">
              <a:buNone/>
              <a:defRPr/>
            </a:lvl1pPr>
          </a:lstStyle>
          <a:p>
            <a:r>
              <a:rPr lang="en-US" dirty="0" err="1"/>
              <a:t>Klikk</a:t>
            </a:r>
            <a:r>
              <a:rPr lang="en-US" dirty="0"/>
              <a:t> </a:t>
            </a:r>
            <a:r>
              <a:rPr lang="en-US" dirty="0" err="1"/>
              <a:t>på</a:t>
            </a:r>
            <a:r>
              <a:rPr lang="en-US" dirty="0"/>
              <a:t> </a:t>
            </a:r>
            <a:r>
              <a:rPr lang="en-US" dirty="0" err="1"/>
              <a:t>ikonet</a:t>
            </a:r>
            <a:br>
              <a:rPr lang="en-US" dirty="0"/>
            </a:br>
            <a:r>
              <a:rPr lang="en-US" dirty="0"/>
              <a:t>for </a:t>
            </a:r>
            <a:r>
              <a:rPr lang="en-US" dirty="0" err="1"/>
              <a:t>å</a:t>
            </a:r>
            <a:r>
              <a:rPr lang="en-US" dirty="0"/>
              <a:t> </a:t>
            </a:r>
            <a:r>
              <a:rPr lang="en-US" dirty="0" err="1"/>
              <a:t>sette</a:t>
            </a:r>
            <a:r>
              <a:rPr lang="en-US" dirty="0"/>
              <a:t> inn </a:t>
            </a:r>
            <a:r>
              <a:rPr lang="en-US" dirty="0" err="1"/>
              <a:t>bilde</a:t>
            </a:r>
            <a:endParaRPr lang="nb-NO" dirty="0"/>
          </a:p>
        </p:txBody>
      </p:sp>
    </p:spTree>
    <p:extLst>
      <p:ext uri="{BB962C8B-B14F-4D97-AF65-F5344CB8AC3E}">
        <p14:creationId xmlns:p14="http://schemas.microsoft.com/office/powerpoint/2010/main" val="3491638464"/>
      </p:ext>
    </p:extLst>
  </p:cSld>
  <p:clrMapOvr>
    <a:masterClrMapping/>
  </p:clrMapOvr>
  <p:transition spd="slow">
    <p:cove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lde og tekst fullskjerm">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3BF7113D-DE20-4946-8D6D-B9F333F05B63}"/>
              </a:ext>
            </a:extLst>
          </p:cNvPr>
          <p:cNvSpPr>
            <a:spLocks noGrp="1"/>
          </p:cNvSpPr>
          <p:nvPr>
            <p:ph type="pic" sz="quarter" idx="10" hasCustomPrompt="1"/>
          </p:nvPr>
        </p:nvSpPr>
        <p:spPr>
          <a:xfrm>
            <a:off x="-3173" y="89537"/>
            <a:ext cx="12209642" cy="6769938"/>
          </a:xfrm>
          <a:custGeom>
            <a:avLst/>
            <a:gdLst>
              <a:gd name="connsiteX0" fmla="*/ 3846824 w 12206597"/>
              <a:gd name="connsiteY0" fmla="*/ 170 h 6647837"/>
              <a:gd name="connsiteX1" fmla="*/ 10334943 w 12206597"/>
              <a:gd name="connsiteY1" fmla="*/ 125535 h 6647837"/>
              <a:gd name="connsiteX2" fmla="*/ 10785474 w 12206597"/>
              <a:gd name="connsiteY2" fmla="*/ 131718 h 6647837"/>
              <a:gd name="connsiteX3" fmla="*/ 10785474 w 12206597"/>
              <a:gd name="connsiteY3" fmla="*/ 954097 h 6647837"/>
              <a:gd name="connsiteX4" fmla="*/ 10856104 w 12206597"/>
              <a:gd name="connsiteY4" fmla="*/ 1024727 h 6647837"/>
              <a:gd name="connsiteX5" fmla="*/ 11633911 w 12206597"/>
              <a:gd name="connsiteY5" fmla="*/ 1024727 h 6647837"/>
              <a:gd name="connsiteX6" fmla="*/ 11704541 w 12206597"/>
              <a:gd name="connsiteY6" fmla="*/ 954097 h 6647837"/>
              <a:gd name="connsiteX7" fmla="*/ 11704541 w 12206597"/>
              <a:gd name="connsiteY7" fmla="*/ 141117 h 6647837"/>
              <a:gd name="connsiteX8" fmla="*/ 12184919 w 12206597"/>
              <a:gd name="connsiteY8" fmla="*/ 144322 h 6647837"/>
              <a:gd name="connsiteX9" fmla="*/ 12200352 w 12206597"/>
              <a:gd name="connsiteY9" fmla="*/ 6417683 h 6647837"/>
              <a:gd name="connsiteX10" fmla="*/ 3175 w 12206597"/>
              <a:gd name="connsiteY10" fmla="*/ 6505576 h 6647837"/>
              <a:gd name="connsiteX11" fmla="*/ 0 w 12206597"/>
              <a:gd name="connsiteY11" fmla="*/ 229967 h 6647837"/>
              <a:gd name="connsiteX12" fmla="*/ 3846824 w 12206597"/>
              <a:gd name="connsiteY12" fmla="*/ 170 h 6647837"/>
              <a:gd name="connsiteX0" fmla="*/ 3846824 w 12207535"/>
              <a:gd name="connsiteY0" fmla="*/ 170 h 6647837"/>
              <a:gd name="connsiteX1" fmla="*/ 10334943 w 12207535"/>
              <a:gd name="connsiteY1" fmla="*/ 125535 h 6647837"/>
              <a:gd name="connsiteX2" fmla="*/ 10785474 w 12207535"/>
              <a:gd name="connsiteY2" fmla="*/ 131718 h 6647837"/>
              <a:gd name="connsiteX3" fmla="*/ 10785474 w 12207535"/>
              <a:gd name="connsiteY3" fmla="*/ 954097 h 6647837"/>
              <a:gd name="connsiteX4" fmla="*/ 10856104 w 12207535"/>
              <a:gd name="connsiteY4" fmla="*/ 1024727 h 6647837"/>
              <a:gd name="connsiteX5" fmla="*/ 11633911 w 12207535"/>
              <a:gd name="connsiteY5" fmla="*/ 1024727 h 6647837"/>
              <a:gd name="connsiteX6" fmla="*/ 11704541 w 12207535"/>
              <a:gd name="connsiteY6" fmla="*/ 954097 h 6647837"/>
              <a:gd name="connsiteX7" fmla="*/ 11704541 w 12207535"/>
              <a:gd name="connsiteY7" fmla="*/ 141117 h 6647837"/>
              <a:gd name="connsiteX8" fmla="*/ 12188094 w 12207535"/>
              <a:gd name="connsiteY8" fmla="*/ 147497 h 6647837"/>
              <a:gd name="connsiteX9" fmla="*/ 12200352 w 12207535"/>
              <a:gd name="connsiteY9" fmla="*/ 6417683 h 6647837"/>
              <a:gd name="connsiteX10" fmla="*/ 3175 w 12207535"/>
              <a:gd name="connsiteY10" fmla="*/ 6505576 h 6647837"/>
              <a:gd name="connsiteX11" fmla="*/ 0 w 12207535"/>
              <a:gd name="connsiteY11" fmla="*/ 229967 h 6647837"/>
              <a:gd name="connsiteX12" fmla="*/ 3846824 w 12207535"/>
              <a:gd name="connsiteY12" fmla="*/ 170 h 6647837"/>
              <a:gd name="connsiteX0" fmla="*/ 3846824 w 12213430"/>
              <a:gd name="connsiteY0" fmla="*/ 170 h 6647837"/>
              <a:gd name="connsiteX1" fmla="*/ 10334943 w 12213430"/>
              <a:gd name="connsiteY1" fmla="*/ 125535 h 6647837"/>
              <a:gd name="connsiteX2" fmla="*/ 10785474 w 12213430"/>
              <a:gd name="connsiteY2" fmla="*/ 131718 h 6647837"/>
              <a:gd name="connsiteX3" fmla="*/ 10785474 w 12213430"/>
              <a:gd name="connsiteY3" fmla="*/ 954097 h 6647837"/>
              <a:gd name="connsiteX4" fmla="*/ 10856104 w 12213430"/>
              <a:gd name="connsiteY4" fmla="*/ 1024727 h 6647837"/>
              <a:gd name="connsiteX5" fmla="*/ 11633911 w 12213430"/>
              <a:gd name="connsiteY5" fmla="*/ 1024727 h 6647837"/>
              <a:gd name="connsiteX6" fmla="*/ 11704541 w 12213430"/>
              <a:gd name="connsiteY6" fmla="*/ 954097 h 6647837"/>
              <a:gd name="connsiteX7" fmla="*/ 11704541 w 12213430"/>
              <a:gd name="connsiteY7" fmla="*/ 141117 h 6647837"/>
              <a:gd name="connsiteX8" fmla="*/ 12200794 w 12213430"/>
              <a:gd name="connsiteY8" fmla="*/ 141147 h 6647837"/>
              <a:gd name="connsiteX9" fmla="*/ 12200352 w 12213430"/>
              <a:gd name="connsiteY9" fmla="*/ 6417683 h 6647837"/>
              <a:gd name="connsiteX10" fmla="*/ 3175 w 12213430"/>
              <a:gd name="connsiteY10" fmla="*/ 6505576 h 6647837"/>
              <a:gd name="connsiteX11" fmla="*/ 0 w 12213430"/>
              <a:gd name="connsiteY11" fmla="*/ 229967 h 6647837"/>
              <a:gd name="connsiteX12" fmla="*/ 3846824 w 12213430"/>
              <a:gd name="connsiteY12" fmla="*/ 170 h 6647837"/>
              <a:gd name="connsiteX0" fmla="*/ 3846824 w 12213430"/>
              <a:gd name="connsiteY0" fmla="*/ 170 h 6656234"/>
              <a:gd name="connsiteX1" fmla="*/ 10334943 w 12213430"/>
              <a:gd name="connsiteY1" fmla="*/ 125535 h 6656234"/>
              <a:gd name="connsiteX2" fmla="*/ 10785474 w 12213430"/>
              <a:gd name="connsiteY2" fmla="*/ 131718 h 6656234"/>
              <a:gd name="connsiteX3" fmla="*/ 10785474 w 12213430"/>
              <a:gd name="connsiteY3" fmla="*/ 954097 h 6656234"/>
              <a:gd name="connsiteX4" fmla="*/ 10856104 w 12213430"/>
              <a:gd name="connsiteY4" fmla="*/ 1024727 h 6656234"/>
              <a:gd name="connsiteX5" fmla="*/ 11633911 w 12213430"/>
              <a:gd name="connsiteY5" fmla="*/ 1024727 h 6656234"/>
              <a:gd name="connsiteX6" fmla="*/ 11704541 w 12213430"/>
              <a:gd name="connsiteY6" fmla="*/ 954097 h 6656234"/>
              <a:gd name="connsiteX7" fmla="*/ 11704541 w 12213430"/>
              <a:gd name="connsiteY7" fmla="*/ 141117 h 6656234"/>
              <a:gd name="connsiteX8" fmla="*/ 12200794 w 12213430"/>
              <a:gd name="connsiteY8" fmla="*/ 141147 h 6656234"/>
              <a:gd name="connsiteX9" fmla="*/ 12200352 w 12213430"/>
              <a:gd name="connsiteY9" fmla="*/ 6417683 h 6656234"/>
              <a:gd name="connsiteX10" fmla="*/ 3175 w 12213430"/>
              <a:gd name="connsiteY10" fmla="*/ 6505576 h 6656234"/>
              <a:gd name="connsiteX11" fmla="*/ 0 w 12213430"/>
              <a:gd name="connsiteY11" fmla="*/ 229967 h 6656234"/>
              <a:gd name="connsiteX12" fmla="*/ 3846824 w 12213430"/>
              <a:gd name="connsiteY12" fmla="*/ 170 h 6656234"/>
              <a:gd name="connsiteX0" fmla="*/ 3846824 w 12213430"/>
              <a:gd name="connsiteY0" fmla="*/ 170 h 6657635"/>
              <a:gd name="connsiteX1" fmla="*/ 10334943 w 12213430"/>
              <a:gd name="connsiteY1" fmla="*/ 125535 h 6657635"/>
              <a:gd name="connsiteX2" fmla="*/ 10785474 w 12213430"/>
              <a:gd name="connsiteY2" fmla="*/ 131718 h 6657635"/>
              <a:gd name="connsiteX3" fmla="*/ 10785474 w 12213430"/>
              <a:gd name="connsiteY3" fmla="*/ 954097 h 6657635"/>
              <a:gd name="connsiteX4" fmla="*/ 10856104 w 12213430"/>
              <a:gd name="connsiteY4" fmla="*/ 1024727 h 6657635"/>
              <a:gd name="connsiteX5" fmla="*/ 11633911 w 12213430"/>
              <a:gd name="connsiteY5" fmla="*/ 1024727 h 6657635"/>
              <a:gd name="connsiteX6" fmla="*/ 11704541 w 12213430"/>
              <a:gd name="connsiteY6" fmla="*/ 954097 h 6657635"/>
              <a:gd name="connsiteX7" fmla="*/ 11704541 w 12213430"/>
              <a:gd name="connsiteY7" fmla="*/ 141117 h 6657635"/>
              <a:gd name="connsiteX8" fmla="*/ 12200794 w 12213430"/>
              <a:gd name="connsiteY8" fmla="*/ 141147 h 6657635"/>
              <a:gd name="connsiteX9" fmla="*/ 12200352 w 12213430"/>
              <a:gd name="connsiteY9" fmla="*/ 6417683 h 6657635"/>
              <a:gd name="connsiteX10" fmla="*/ 3175 w 12213430"/>
              <a:gd name="connsiteY10" fmla="*/ 6505576 h 6657635"/>
              <a:gd name="connsiteX11" fmla="*/ 0 w 12213430"/>
              <a:gd name="connsiteY11" fmla="*/ 229967 h 6657635"/>
              <a:gd name="connsiteX12" fmla="*/ 3846824 w 12213430"/>
              <a:gd name="connsiteY12" fmla="*/ 170 h 6657635"/>
              <a:gd name="connsiteX0" fmla="*/ 3846824 w 12213430"/>
              <a:gd name="connsiteY0" fmla="*/ 170 h 6659594"/>
              <a:gd name="connsiteX1" fmla="*/ 10334943 w 12213430"/>
              <a:gd name="connsiteY1" fmla="*/ 125535 h 6659594"/>
              <a:gd name="connsiteX2" fmla="*/ 10785474 w 12213430"/>
              <a:gd name="connsiteY2" fmla="*/ 131718 h 6659594"/>
              <a:gd name="connsiteX3" fmla="*/ 10785474 w 12213430"/>
              <a:gd name="connsiteY3" fmla="*/ 954097 h 6659594"/>
              <a:gd name="connsiteX4" fmla="*/ 10856104 w 12213430"/>
              <a:gd name="connsiteY4" fmla="*/ 1024727 h 6659594"/>
              <a:gd name="connsiteX5" fmla="*/ 11633911 w 12213430"/>
              <a:gd name="connsiteY5" fmla="*/ 1024727 h 6659594"/>
              <a:gd name="connsiteX6" fmla="*/ 11704541 w 12213430"/>
              <a:gd name="connsiteY6" fmla="*/ 954097 h 6659594"/>
              <a:gd name="connsiteX7" fmla="*/ 11704541 w 12213430"/>
              <a:gd name="connsiteY7" fmla="*/ 141117 h 6659594"/>
              <a:gd name="connsiteX8" fmla="*/ 12200794 w 12213430"/>
              <a:gd name="connsiteY8" fmla="*/ 141147 h 6659594"/>
              <a:gd name="connsiteX9" fmla="*/ 12200352 w 12213430"/>
              <a:gd name="connsiteY9" fmla="*/ 6417683 h 6659594"/>
              <a:gd name="connsiteX10" fmla="*/ 3175 w 12213430"/>
              <a:gd name="connsiteY10" fmla="*/ 6511926 h 6659594"/>
              <a:gd name="connsiteX11" fmla="*/ 0 w 12213430"/>
              <a:gd name="connsiteY11" fmla="*/ 229967 h 6659594"/>
              <a:gd name="connsiteX12" fmla="*/ 3846824 w 12213430"/>
              <a:gd name="connsiteY12" fmla="*/ 170 h 6659594"/>
              <a:gd name="connsiteX0" fmla="*/ 3846824 w 12213430"/>
              <a:gd name="connsiteY0" fmla="*/ 1364 h 6660788"/>
              <a:gd name="connsiteX1" fmla="*/ 10334943 w 12213430"/>
              <a:gd name="connsiteY1" fmla="*/ 126729 h 6660788"/>
              <a:gd name="connsiteX2" fmla="*/ 10785474 w 12213430"/>
              <a:gd name="connsiteY2" fmla="*/ 132912 h 6660788"/>
              <a:gd name="connsiteX3" fmla="*/ 10785474 w 12213430"/>
              <a:gd name="connsiteY3" fmla="*/ 955291 h 6660788"/>
              <a:gd name="connsiteX4" fmla="*/ 10856104 w 12213430"/>
              <a:gd name="connsiteY4" fmla="*/ 1025921 h 6660788"/>
              <a:gd name="connsiteX5" fmla="*/ 11633911 w 12213430"/>
              <a:gd name="connsiteY5" fmla="*/ 1025921 h 6660788"/>
              <a:gd name="connsiteX6" fmla="*/ 11704541 w 12213430"/>
              <a:gd name="connsiteY6" fmla="*/ 955291 h 6660788"/>
              <a:gd name="connsiteX7" fmla="*/ 11704541 w 12213430"/>
              <a:gd name="connsiteY7" fmla="*/ 142311 h 6660788"/>
              <a:gd name="connsiteX8" fmla="*/ 12200794 w 12213430"/>
              <a:gd name="connsiteY8" fmla="*/ 142341 h 6660788"/>
              <a:gd name="connsiteX9" fmla="*/ 12200352 w 12213430"/>
              <a:gd name="connsiteY9" fmla="*/ 6418877 h 6660788"/>
              <a:gd name="connsiteX10" fmla="*/ 3175 w 12213430"/>
              <a:gd name="connsiteY10" fmla="*/ 6513120 h 6660788"/>
              <a:gd name="connsiteX11" fmla="*/ 0 w 12213430"/>
              <a:gd name="connsiteY11" fmla="*/ 231161 h 6660788"/>
              <a:gd name="connsiteX12" fmla="*/ 3846824 w 12213430"/>
              <a:gd name="connsiteY12" fmla="*/ 1364 h 6660788"/>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5864223 w 12213430"/>
              <a:gd name="connsiteY1" fmla="*/ 8888 h 6659424"/>
              <a:gd name="connsiteX2" fmla="*/ 10334943 w 12213430"/>
              <a:gd name="connsiteY2" fmla="*/ 125365 h 6659424"/>
              <a:gd name="connsiteX3" fmla="*/ 10785474 w 12213430"/>
              <a:gd name="connsiteY3" fmla="*/ 131548 h 6659424"/>
              <a:gd name="connsiteX4" fmla="*/ 10785474 w 12213430"/>
              <a:gd name="connsiteY4" fmla="*/ 953927 h 6659424"/>
              <a:gd name="connsiteX5" fmla="*/ 10856104 w 12213430"/>
              <a:gd name="connsiteY5" fmla="*/ 1024557 h 6659424"/>
              <a:gd name="connsiteX6" fmla="*/ 11633911 w 12213430"/>
              <a:gd name="connsiteY6" fmla="*/ 1024557 h 6659424"/>
              <a:gd name="connsiteX7" fmla="*/ 11704541 w 12213430"/>
              <a:gd name="connsiteY7" fmla="*/ 953927 h 6659424"/>
              <a:gd name="connsiteX8" fmla="*/ 11704541 w 12213430"/>
              <a:gd name="connsiteY8" fmla="*/ 140947 h 6659424"/>
              <a:gd name="connsiteX9" fmla="*/ 12200794 w 12213430"/>
              <a:gd name="connsiteY9" fmla="*/ 140977 h 6659424"/>
              <a:gd name="connsiteX10" fmla="*/ 12200352 w 12213430"/>
              <a:gd name="connsiteY10" fmla="*/ 6417513 h 6659424"/>
              <a:gd name="connsiteX11" fmla="*/ 3175 w 12213430"/>
              <a:gd name="connsiteY11" fmla="*/ 6511756 h 6659424"/>
              <a:gd name="connsiteX12" fmla="*/ 0 w 12213430"/>
              <a:gd name="connsiteY12" fmla="*/ 229797 h 6659424"/>
              <a:gd name="connsiteX13" fmla="*/ 3846824 w 12213430"/>
              <a:gd name="connsiteY13" fmla="*/ 0 h 6659424"/>
              <a:gd name="connsiteX0" fmla="*/ 4173849 w 12213430"/>
              <a:gd name="connsiteY0" fmla="*/ 0 h 6668949"/>
              <a:gd name="connsiteX1" fmla="*/ 5864223 w 12213430"/>
              <a:gd name="connsiteY1" fmla="*/ 18413 h 6668949"/>
              <a:gd name="connsiteX2" fmla="*/ 10334943 w 12213430"/>
              <a:gd name="connsiteY2" fmla="*/ 134890 h 6668949"/>
              <a:gd name="connsiteX3" fmla="*/ 10785474 w 12213430"/>
              <a:gd name="connsiteY3" fmla="*/ 141073 h 6668949"/>
              <a:gd name="connsiteX4" fmla="*/ 10785474 w 12213430"/>
              <a:gd name="connsiteY4" fmla="*/ 963452 h 6668949"/>
              <a:gd name="connsiteX5" fmla="*/ 10856104 w 12213430"/>
              <a:gd name="connsiteY5" fmla="*/ 1034082 h 6668949"/>
              <a:gd name="connsiteX6" fmla="*/ 11633911 w 12213430"/>
              <a:gd name="connsiteY6" fmla="*/ 1034082 h 6668949"/>
              <a:gd name="connsiteX7" fmla="*/ 11704541 w 12213430"/>
              <a:gd name="connsiteY7" fmla="*/ 963452 h 6668949"/>
              <a:gd name="connsiteX8" fmla="*/ 11704541 w 12213430"/>
              <a:gd name="connsiteY8" fmla="*/ 150472 h 6668949"/>
              <a:gd name="connsiteX9" fmla="*/ 12200794 w 12213430"/>
              <a:gd name="connsiteY9" fmla="*/ 150502 h 6668949"/>
              <a:gd name="connsiteX10" fmla="*/ 12200352 w 12213430"/>
              <a:gd name="connsiteY10" fmla="*/ 6427038 h 6668949"/>
              <a:gd name="connsiteX11" fmla="*/ 3175 w 12213430"/>
              <a:gd name="connsiteY11" fmla="*/ 6521281 h 6668949"/>
              <a:gd name="connsiteX12" fmla="*/ 0 w 12213430"/>
              <a:gd name="connsiteY12" fmla="*/ 239322 h 6668949"/>
              <a:gd name="connsiteX13" fmla="*/ 4173849 w 12213430"/>
              <a:gd name="connsiteY13" fmla="*/ 0 h 6668949"/>
              <a:gd name="connsiteX0" fmla="*/ 4173849 w 12213430"/>
              <a:gd name="connsiteY0" fmla="*/ 0 h 6776850"/>
              <a:gd name="connsiteX1" fmla="*/ 5864223 w 12213430"/>
              <a:gd name="connsiteY1" fmla="*/ 18413 h 6776850"/>
              <a:gd name="connsiteX2" fmla="*/ 10334943 w 12213430"/>
              <a:gd name="connsiteY2" fmla="*/ 134890 h 6776850"/>
              <a:gd name="connsiteX3" fmla="*/ 10785474 w 12213430"/>
              <a:gd name="connsiteY3" fmla="*/ 141073 h 6776850"/>
              <a:gd name="connsiteX4" fmla="*/ 10785474 w 12213430"/>
              <a:gd name="connsiteY4" fmla="*/ 963452 h 6776850"/>
              <a:gd name="connsiteX5" fmla="*/ 10856104 w 12213430"/>
              <a:gd name="connsiteY5" fmla="*/ 1034082 h 6776850"/>
              <a:gd name="connsiteX6" fmla="*/ 11633911 w 12213430"/>
              <a:gd name="connsiteY6" fmla="*/ 1034082 h 6776850"/>
              <a:gd name="connsiteX7" fmla="*/ 11704541 w 12213430"/>
              <a:gd name="connsiteY7" fmla="*/ 963452 h 6776850"/>
              <a:gd name="connsiteX8" fmla="*/ 11704541 w 12213430"/>
              <a:gd name="connsiteY8" fmla="*/ 150472 h 6776850"/>
              <a:gd name="connsiteX9" fmla="*/ 12200794 w 12213430"/>
              <a:gd name="connsiteY9" fmla="*/ 150502 h 6776850"/>
              <a:gd name="connsiteX10" fmla="*/ 12200352 w 12213430"/>
              <a:gd name="connsiteY10" fmla="*/ 6427038 h 6776850"/>
              <a:gd name="connsiteX11" fmla="*/ 3175 w 12213430"/>
              <a:gd name="connsiteY11" fmla="*/ 6762581 h 6776850"/>
              <a:gd name="connsiteX12" fmla="*/ 0 w 12213430"/>
              <a:gd name="connsiteY12" fmla="*/ 239322 h 6776850"/>
              <a:gd name="connsiteX13" fmla="*/ 4173849 w 12213430"/>
              <a:gd name="connsiteY13" fmla="*/ 0 h 6776850"/>
              <a:gd name="connsiteX0" fmla="*/ 4173849 w 12213430"/>
              <a:gd name="connsiteY0" fmla="*/ 0 h 6785075"/>
              <a:gd name="connsiteX1" fmla="*/ 5864223 w 12213430"/>
              <a:gd name="connsiteY1" fmla="*/ 18413 h 6785075"/>
              <a:gd name="connsiteX2" fmla="*/ 10334943 w 12213430"/>
              <a:gd name="connsiteY2" fmla="*/ 134890 h 6785075"/>
              <a:gd name="connsiteX3" fmla="*/ 10785474 w 12213430"/>
              <a:gd name="connsiteY3" fmla="*/ 141073 h 6785075"/>
              <a:gd name="connsiteX4" fmla="*/ 10785474 w 12213430"/>
              <a:gd name="connsiteY4" fmla="*/ 963452 h 6785075"/>
              <a:gd name="connsiteX5" fmla="*/ 10856104 w 12213430"/>
              <a:gd name="connsiteY5" fmla="*/ 1034082 h 6785075"/>
              <a:gd name="connsiteX6" fmla="*/ 11633911 w 12213430"/>
              <a:gd name="connsiteY6" fmla="*/ 1034082 h 6785075"/>
              <a:gd name="connsiteX7" fmla="*/ 11704541 w 12213430"/>
              <a:gd name="connsiteY7" fmla="*/ 963452 h 6785075"/>
              <a:gd name="connsiteX8" fmla="*/ 11704541 w 12213430"/>
              <a:gd name="connsiteY8" fmla="*/ 150472 h 6785075"/>
              <a:gd name="connsiteX9" fmla="*/ 12200794 w 12213430"/>
              <a:gd name="connsiteY9" fmla="*/ 150502 h 6785075"/>
              <a:gd name="connsiteX10" fmla="*/ 12200352 w 12213430"/>
              <a:gd name="connsiteY10" fmla="*/ 6427038 h 6785075"/>
              <a:gd name="connsiteX11" fmla="*/ 3175 w 12213430"/>
              <a:gd name="connsiteY11" fmla="*/ 6762581 h 6785075"/>
              <a:gd name="connsiteX12" fmla="*/ 0 w 12213430"/>
              <a:gd name="connsiteY12" fmla="*/ 239322 h 6785075"/>
              <a:gd name="connsiteX13" fmla="*/ 4173849 w 12213430"/>
              <a:gd name="connsiteY13" fmla="*/ 0 h 6785075"/>
              <a:gd name="connsiteX0" fmla="*/ 4173849 w 12209642"/>
              <a:gd name="connsiteY0" fmla="*/ 0 h 6987926"/>
              <a:gd name="connsiteX1" fmla="*/ 5864223 w 12209642"/>
              <a:gd name="connsiteY1" fmla="*/ 18413 h 6987926"/>
              <a:gd name="connsiteX2" fmla="*/ 10334943 w 12209642"/>
              <a:gd name="connsiteY2" fmla="*/ 134890 h 6987926"/>
              <a:gd name="connsiteX3" fmla="*/ 10785474 w 12209642"/>
              <a:gd name="connsiteY3" fmla="*/ 141073 h 6987926"/>
              <a:gd name="connsiteX4" fmla="*/ 10785474 w 12209642"/>
              <a:gd name="connsiteY4" fmla="*/ 963452 h 6987926"/>
              <a:gd name="connsiteX5" fmla="*/ 10856104 w 12209642"/>
              <a:gd name="connsiteY5" fmla="*/ 1034082 h 6987926"/>
              <a:gd name="connsiteX6" fmla="*/ 11633911 w 12209642"/>
              <a:gd name="connsiteY6" fmla="*/ 1034082 h 6987926"/>
              <a:gd name="connsiteX7" fmla="*/ 11704541 w 12209642"/>
              <a:gd name="connsiteY7" fmla="*/ 963452 h 6987926"/>
              <a:gd name="connsiteX8" fmla="*/ 11704541 w 12209642"/>
              <a:gd name="connsiteY8" fmla="*/ 150472 h 6987926"/>
              <a:gd name="connsiteX9" fmla="*/ 12200794 w 12209642"/>
              <a:gd name="connsiteY9" fmla="*/ 150502 h 6987926"/>
              <a:gd name="connsiteX10" fmla="*/ 12187652 w 12209642"/>
              <a:gd name="connsiteY10" fmla="*/ 6769938 h 6987926"/>
              <a:gd name="connsiteX11" fmla="*/ 3175 w 12209642"/>
              <a:gd name="connsiteY11" fmla="*/ 6762581 h 6987926"/>
              <a:gd name="connsiteX12" fmla="*/ 0 w 12209642"/>
              <a:gd name="connsiteY12" fmla="*/ 239322 h 6987926"/>
              <a:gd name="connsiteX13" fmla="*/ 4173849 w 12209642"/>
              <a:gd name="connsiteY13" fmla="*/ 0 h 6987926"/>
              <a:gd name="connsiteX0" fmla="*/ 4173849 w 12209642"/>
              <a:gd name="connsiteY0" fmla="*/ 0 h 6804681"/>
              <a:gd name="connsiteX1" fmla="*/ 5864223 w 12209642"/>
              <a:gd name="connsiteY1" fmla="*/ 18413 h 6804681"/>
              <a:gd name="connsiteX2" fmla="*/ 10334943 w 12209642"/>
              <a:gd name="connsiteY2" fmla="*/ 134890 h 6804681"/>
              <a:gd name="connsiteX3" fmla="*/ 10785474 w 12209642"/>
              <a:gd name="connsiteY3" fmla="*/ 141073 h 6804681"/>
              <a:gd name="connsiteX4" fmla="*/ 10785474 w 12209642"/>
              <a:gd name="connsiteY4" fmla="*/ 963452 h 6804681"/>
              <a:gd name="connsiteX5" fmla="*/ 10856104 w 12209642"/>
              <a:gd name="connsiteY5" fmla="*/ 1034082 h 6804681"/>
              <a:gd name="connsiteX6" fmla="*/ 11633911 w 12209642"/>
              <a:gd name="connsiteY6" fmla="*/ 1034082 h 6804681"/>
              <a:gd name="connsiteX7" fmla="*/ 11704541 w 12209642"/>
              <a:gd name="connsiteY7" fmla="*/ 963452 h 6804681"/>
              <a:gd name="connsiteX8" fmla="*/ 11704541 w 12209642"/>
              <a:gd name="connsiteY8" fmla="*/ 150472 h 6804681"/>
              <a:gd name="connsiteX9" fmla="*/ 12200794 w 12209642"/>
              <a:gd name="connsiteY9" fmla="*/ 150502 h 6804681"/>
              <a:gd name="connsiteX10" fmla="*/ 12187652 w 12209642"/>
              <a:gd name="connsiteY10" fmla="*/ 6769938 h 6804681"/>
              <a:gd name="connsiteX11" fmla="*/ 3175 w 12209642"/>
              <a:gd name="connsiteY11" fmla="*/ 6762581 h 6804681"/>
              <a:gd name="connsiteX12" fmla="*/ 0 w 12209642"/>
              <a:gd name="connsiteY12" fmla="*/ 239322 h 6804681"/>
              <a:gd name="connsiteX13" fmla="*/ 4173849 w 12209642"/>
              <a:gd name="connsiteY13" fmla="*/ 0 h 6804681"/>
              <a:gd name="connsiteX0" fmla="*/ 4173849 w 12209642"/>
              <a:gd name="connsiteY0" fmla="*/ 0 h 6769938"/>
              <a:gd name="connsiteX1" fmla="*/ 5864223 w 12209642"/>
              <a:gd name="connsiteY1" fmla="*/ 18413 h 6769938"/>
              <a:gd name="connsiteX2" fmla="*/ 10334943 w 12209642"/>
              <a:gd name="connsiteY2" fmla="*/ 134890 h 6769938"/>
              <a:gd name="connsiteX3" fmla="*/ 10785474 w 12209642"/>
              <a:gd name="connsiteY3" fmla="*/ 141073 h 6769938"/>
              <a:gd name="connsiteX4" fmla="*/ 10785474 w 12209642"/>
              <a:gd name="connsiteY4" fmla="*/ 963452 h 6769938"/>
              <a:gd name="connsiteX5" fmla="*/ 10856104 w 12209642"/>
              <a:gd name="connsiteY5" fmla="*/ 1034082 h 6769938"/>
              <a:gd name="connsiteX6" fmla="*/ 11633911 w 12209642"/>
              <a:gd name="connsiteY6" fmla="*/ 1034082 h 6769938"/>
              <a:gd name="connsiteX7" fmla="*/ 11704541 w 12209642"/>
              <a:gd name="connsiteY7" fmla="*/ 963452 h 6769938"/>
              <a:gd name="connsiteX8" fmla="*/ 11704541 w 12209642"/>
              <a:gd name="connsiteY8" fmla="*/ 150472 h 6769938"/>
              <a:gd name="connsiteX9" fmla="*/ 12200794 w 12209642"/>
              <a:gd name="connsiteY9" fmla="*/ 150502 h 6769938"/>
              <a:gd name="connsiteX10" fmla="*/ 12187652 w 12209642"/>
              <a:gd name="connsiteY10" fmla="*/ 6769938 h 6769938"/>
              <a:gd name="connsiteX11" fmla="*/ 3175 w 12209642"/>
              <a:gd name="connsiteY11" fmla="*/ 6762581 h 6769938"/>
              <a:gd name="connsiteX12" fmla="*/ 0 w 12209642"/>
              <a:gd name="connsiteY12" fmla="*/ 239322 h 6769938"/>
              <a:gd name="connsiteX13" fmla="*/ 4173849 w 12209642"/>
              <a:gd name="connsiteY13" fmla="*/ 0 h 6769938"/>
              <a:gd name="connsiteX0" fmla="*/ 4173849 w 12209642"/>
              <a:gd name="connsiteY0" fmla="*/ 0 h 6769938"/>
              <a:gd name="connsiteX1" fmla="*/ 5864223 w 12209642"/>
              <a:gd name="connsiteY1" fmla="*/ 18413 h 6769938"/>
              <a:gd name="connsiteX2" fmla="*/ 10334943 w 12209642"/>
              <a:gd name="connsiteY2" fmla="*/ 134890 h 6769938"/>
              <a:gd name="connsiteX3" fmla="*/ 10785474 w 12209642"/>
              <a:gd name="connsiteY3" fmla="*/ 141073 h 6769938"/>
              <a:gd name="connsiteX4" fmla="*/ 10785474 w 12209642"/>
              <a:gd name="connsiteY4" fmla="*/ 963452 h 6769938"/>
              <a:gd name="connsiteX5" fmla="*/ 10856104 w 12209642"/>
              <a:gd name="connsiteY5" fmla="*/ 1034082 h 6769938"/>
              <a:gd name="connsiteX6" fmla="*/ 11633911 w 12209642"/>
              <a:gd name="connsiteY6" fmla="*/ 1034082 h 6769938"/>
              <a:gd name="connsiteX7" fmla="*/ 11704541 w 12209642"/>
              <a:gd name="connsiteY7" fmla="*/ 963452 h 6769938"/>
              <a:gd name="connsiteX8" fmla="*/ 11704541 w 12209642"/>
              <a:gd name="connsiteY8" fmla="*/ 150472 h 6769938"/>
              <a:gd name="connsiteX9" fmla="*/ 12200794 w 12209642"/>
              <a:gd name="connsiteY9" fmla="*/ 150502 h 6769938"/>
              <a:gd name="connsiteX10" fmla="*/ 12187652 w 12209642"/>
              <a:gd name="connsiteY10" fmla="*/ 6769938 h 6769938"/>
              <a:gd name="connsiteX11" fmla="*/ 3175 w 12209642"/>
              <a:gd name="connsiteY11" fmla="*/ 6762581 h 6769938"/>
              <a:gd name="connsiteX12" fmla="*/ 0 w 12209642"/>
              <a:gd name="connsiteY12" fmla="*/ 239322 h 6769938"/>
              <a:gd name="connsiteX13" fmla="*/ 4173849 w 12209642"/>
              <a:gd name="connsiteY13" fmla="*/ 0 h 676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09642" h="6769938">
                <a:moveTo>
                  <a:pt x="4173849" y="0"/>
                </a:moveTo>
                <a:lnTo>
                  <a:pt x="5864223" y="18413"/>
                </a:lnTo>
                <a:lnTo>
                  <a:pt x="10334943" y="134890"/>
                </a:lnTo>
                <a:lnTo>
                  <a:pt x="10785474" y="141073"/>
                </a:lnTo>
                <a:lnTo>
                  <a:pt x="10785474" y="963452"/>
                </a:lnTo>
                <a:cubicBezTo>
                  <a:pt x="10785474" y="1002460"/>
                  <a:pt x="10817096" y="1034082"/>
                  <a:pt x="10856104" y="1034082"/>
                </a:cubicBezTo>
                <a:lnTo>
                  <a:pt x="11633911" y="1034082"/>
                </a:lnTo>
                <a:cubicBezTo>
                  <a:pt x="11672919" y="1034082"/>
                  <a:pt x="11704541" y="1002460"/>
                  <a:pt x="11704541" y="963452"/>
                </a:cubicBezTo>
                <a:lnTo>
                  <a:pt x="11704541" y="150472"/>
                </a:lnTo>
                <a:lnTo>
                  <a:pt x="12200794" y="150502"/>
                </a:lnTo>
                <a:cubicBezTo>
                  <a:pt x="12221951" y="2609991"/>
                  <a:pt x="12200124" y="4576426"/>
                  <a:pt x="12187652" y="6769938"/>
                </a:cubicBezTo>
                <a:lnTo>
                  <a:pt x="3175" y="6762581"/>
                </a:lnTo>
                <a:cubicBezTo>
                  <a:pt x="2117" y="4691878"/>
                  <a:pt x="1058" y="2310025"/>
                  <a:pt x="0" y="239322"/>
                </a:cubicBezTo>
                <a:cubicBezTo>
                  <a:pt x="1481354" y="69395"/>
                  <a:pt x="3313044" y="9793"/>
                  <a:pt x="4173849" y="0"/>
                </a:cubicBezTo>
                <a:close/>
              </a:path>
            </a:pathLst>
          </a:custGeom>
          <a:pattFill prst="lgCheck">
            <a:fgClr>
              <a:schemeClr val="bg2"/>
            </a:fgClr>
            <a:bgClr>
              <a:schemeClr val="bg1"/>
            </a:bgClr>
          </a:pattFill>
          <a:effectLst/>
        </p:spPr>
        <p:txBody>
          <a:bodyPr wrap="square">
            <a:noAutofit/>
          </a:bodyPr>
          <a:lstStyle>
            <a:lvl1pPr marL="0" indent="0">
              <a:buNone/>
              <a:defRPr sz="2000">
                <a:solidFill>
                  <a:schemeClr val="tx1"/>
                </a:solidFill>
              </a:defRPr>
            </a:lvl1pPr>
          </a:lstStyle>
          <a:p>
            <a:br>
              <a:rPr lang="nb-NO" dirty="0"/>
            </a:br>
            <a:r>
              <a:rPr lang="nb-NO" dirty="0"/>
              <a:t>              Trykk på ikonet for å sette inn bilde</a:t>
            </a:r>
          </a:p>
        </p:txBody>
      </p:sp>
      <p:sp>
        <p:nvSpPr>
          <p:cNvPr id="7" name="Text Placeholder 4">
            <a:extLst>
              <a:ext uri="{FF2B5EF4-FFF2-40B4-BE49-F238E27FC236}">
                <a16:creationId xmlns:a16="http://schemas.microsoft.com/office/drawing/2014/main" id="{C7B4EA86-E703-DC40-81E1-563572BAE55C}"/>
              </a:ext>
            </a:extLst>
          </p:cNvPr>
          <p:cNvSpPr>
            <a:spLocks noGrp="1"/>
          </p:cNvSpPr>
          <p:nvPr>
            <p:ph type="body" sz="quarter" idx="13" hasCustomPrompt="1"/>
          </p:nvPr>
        </p:nvSpPr>
        <p:spPr>
          <a:xfrm>
            <a:off x="947736" y="1623379"/>
            <a:ext cx="10296525" cy="876378"/>
          </a:xfrm>
          <a:prstGeom prst="rect">
            <a:avLst/>
          </a:prstGeom>
        </p:spPr>
        <p:txBody>
          <a:bodyPr/>
          <a:lstStyle>
            <a:lvl1pPr marL="0" indent="0" algn="l">
              <a:buNone/>
              <a:defRPr sz="5400" b="1">
                <a:solidFill>
                  <a:schemeClr val="tx2"/>
                </a:solidFill>
              </a:defRPr>
            </a:lvl1pPr>
          </a:lstStyle>
          <a:p>
            <a:pPr lvl="0"/>
            <a:r>
              <a:rPr lang="nb-NO" dirty="0"/>
              <a:t>Overskrift</a:t>
            </a:r>
          </a:p>
        </p:txBody>
      </p:sp>
      <p:sp>
        <p:nvSpPr>
          <p:cNvPr id="3" name="Text Placeholder 2">
            <a:extLst>
              <a:ext uri="{FF2B5EF4-FFF2-40B4-BE49-F238E27FC236}">
                <a16:creationId xmlns:a16="http://schemas.microsoft.com/office/drawing/2014/main" id="{5AD4B741-2AD2-8F4D-996C-F33E5B10A74E}"/>
              </a:ext>
            </a:extLst>
          </p:cNvPr>
          <p:cNvSpPr>
            <a:spLocks noGrp="1"/>
          </p:cNvSpPr>
          <p:nvPr>
            <p:ph type="body" sz="quarter" idx="14" hasCustomPrompt="1"/>
          </p:nvPr>
        </p:nvSpPr>
        <p:spPr>
          <a:xfrm>
            <a:off x="1019276" y="3872435"/>
            <a:ext cx="8593137" cy="1984375"/>
          </a:xfrm>
          <a:prstGeom prst="rect">
            <a:avLst/>
          </a:prstGeom>
        </p:spPr>
        <p:txBody>
          <a:bodyPr/>
          <a:lstStyle>
            <a:lvl1pPr marL="0" indent="0">
              <a:buNone/>
              <a:defRPr sz="2000">
                <a:solidFill>
                  <a:schemeClr val="tx1"/>
                </a:solidFill>
              </a:defRPr>
            </a:lvl1pPr>
          </a:lstStyle>
          <a:p>
            <a:pPr lvl="0"/>
            <a:r>
              <a:rPr lang="en-GB" dirty="0" err="1"/>
              <a:t>Mengde</a:t>
            </a:r>
            <a:r>
              <a:rPr lang="en-GB" dirty="0"/>
              <a:t> </a:t>
            </a:r>
            <a:r>
              <a:rPr lang="en-GB" dirty="0" err="1"/>
              <a:t>tekst</a:t>
            </a:r>
            <a:r>
              <a:rPr lang="en-GB" dirty="0"/>
              <a:t> </a:t>
            </a:r>
            <a:r>
              <a:rPr lang="en-GB" dirty="0" err="1"/>
              <a:t>bør</a:t>
            </a:r>
            <a:r>
              <a:rPr lang="en-GB" dirty="0"/>
              <a:t> </a:t>
            </a:r>
            <a:r>
              <a:rPr lang="en-GB" dirty="0" err="1"/>
              <a:t>begrenses</a:t>
            </a:r>
            <a:r>
              <a:rPr lang="en-GB" dirty="0"/>
              <a:t>. </a:t>
            </a:r>
            <a:r>
              <a:rPr lang="en-GB" dirty="0" err="1"/>
              <a:t>Brukt</a:t>
            </a:r>
            <a:r>
              <a:rPr lang="en-GB" dirty="0"/>
              <a:t> </a:t>
            </a:r>
            <a:r>
              <a:rPr lang="en-GB" dirty="0" err="1"/>
              <a:t>notatfeltet</a:t>
            </a:r>
            <a:r>
              <a:rPr lang="en-GB" dirty="0"/>
              <a:t> </a:t>
            </a:r>
            <a:r>
              <a:rPr lang="en-GB" dirty="0" err="1"/>
              <a:t>aktivt</a:t>
            </a:r>
            <a:r>
              <a:rPr lang="en-GB" dirty="0"/>
              <a:t>. </a:t>
            </a:r>
            <a:r>
              <a:rPr lang="en-GB" dirty="0" err="1"/>
              <a:t>Tenk</a:t>
            </a:r>
            <a:r>
              <a:rPr lang="en-GB" dirty="0"/>
              <a:t> </a:t>
            </a:r>
            <a:r>
              <a:rPr lang="en-GB" dirty="0" err="1"/>
              <a:t>på</a:t>
            </a:r>
            <a:r>
              <a:rPr lang="en-GB" dirty="0"/>
              <a:t> at </a:t>
            </a:r>
            <a:r>
              <a:rPr lang="en-GB" dirty="0" err="1"/>
              <a:t>mottaker</a:t>
            </a:r>
            <a:r>
              <a:rPr lang="en-GB" dirty="0"/>
              <a:t> </a:t>
            </a:r>
            <a:r>
              <a:rPr lang="en-GB" dirty="0" err="1"/>
              <a:t>skal</a:t>
            </a:r>
            <a:r>
              <a:rPr lang="en-GB" dirty="0"/>
              <a:t> </a:t>
            </a:r>
            <a:r>
              <a:rPr lang="en-GB" dirty="0" err="1"/>
              <a:t>lytte</a:t>
            </a:r>
            <a:r>
              <a:rPr lang="en-GB" dirty="0"/>
              <a:t> </a:t>
            </a:r>
            <a:r>
              <a:rPr lang="en-GB" dirty="0" err="1"/>
              <a:t>istedenfor</a:t>
            </a:r>
            <a:r>
              <a:rPr lang="en-GB" dirty="0"/>
              <a:t> </a:t>
            </a:r>
            <a:r>
              <a:rPr lang="en-GB" dirty="0" err="1"/>
              <a:t>å</a:t>
            </a:r>
            <a:r>
              <a:rPr lang="en-GB" dirty="0"/>
              <a:t> lese. </a:t>
            </a:r>
            <a:r>
              <a:rPr lang="en-GB" dirty="0" err="1"/>
              <a:t>Tenk</a:t>
            </a:r>
            <a:r>
              <a:rPr lang="en-GB" dirty="0"/>
              <a:t> </a:t>
            </a:r>
            <a:r>
              <a:rPr lang="en-GB" dirty="0" err="1"/>
              <a:t>også</a:t>
            </a:r>
            <a:r>
              <a:rPr lang="en-GB" dirty="0"/>
              <a:t> </a:t>
            </a:r>
            <a:r>
              <a:rPr lang="en-GB" dirty="0" err="1"/>
              <a:t>på</a:t>
            </a:r>
            <a:r>
              <a:rPr lang="en-GB" dirty="0"/>
              <a:t> </a:t>
            </a:r>
            <a:r>
              <a:rPr lang="en-GB" dirty="0" err="1"/>
              <a:t>lesbarheten</a:t>
            </a:r>
            <a:r>
              <a:rPr lang="en-GB" dirty="0"/>
              <a:t>, bruk </a:t>
            </a:r>
            <a:r>
              <a:rPr lang="en-GB" dirty="0" err="1"/>
              <a:t>helst</a:t>
            </a:r>
            <a:r>
              <a:rPr lang="en-GB" dirty="0"/>
              <a:t> </a:t>
            </a:r>
            <a:r>
              <a:rPr lang="en-GB" dirty="0" err="1"/>
              <a:t>ikke</a:t>
            </a:r>
            <a:r>
              <a:rPr lang="en-GB" dirty="0"/>
              <a:t> </a:t>
            </a:r>
            <a:r>
              <a:rPr lang="en-GB" dirty="0" err="1"/>
              <a:t>mindre</a:t>
            </a:r>
            <a:r>
              <a:rPr lang="en-GB" dirty="0"/>
              <a:t> </a:t>
            </a:r>
            <a:r>
              <a:rPr lang="en-GB" dirty="0" err="1"/>
              <a:t>skriftstørrelse</a:t>
            </a:r>
            <a:r>
              <a:rPr lang="en-GB" dirty="0"/>
              <a:t> </a:t>
            </a:r>
            <a:r>
              <a:rPr lang="en-GB" dirty="0" err="1"/>
              <a:t>enn</a:t>
            </a:r>
            <a:r>
              <a:rPr lang="en-GB" dirty="0"/>
              <a:t> 20. Husk at </a:t>
            </a:r>
            <a:r>
              <a:rPr lang="en-GB" dirty="0" err="1"/>
              <a:t>tekst</a:t>
            </a:r>
            <a:r>
              <a:rPr lang="en-GB" dirty="0"/>
              <a:t> </a:t>
            </a:r>
            <a:r>
              <a:rPr lang="en-GB" dirty="0" err="1"/>
              <a:t>på</a:t>
            </a:r>
            <a:r>
              <a:rPr lang="en-GB" dirty="0"/>
              <a:t> </a:t>
            </a:r>
            <a:r>
              <a:rPr lang="en-GB" dirty="0" err="1"/>
              <a:t>bilder</a:t>
            </a:r>
            <a:r>
              <a:rPr lang="en-GB" dirty="0"/>
              <a:t> </a:t>
            </a:r>
            <a:r>
              <a:rPr lang="en-GB" dirty="0" err="1"/>
              <a:t>påvirker</a:t>
            </a:r>
            <a:r>
              <a:rPr lang="en-GB" dirty="0"/>
              <a:t> </a:t>
            </a:r>
            <a:r>
              <a:rPr lang="en-GB" dirty="0" err="1"/>
              <a:t>kontrast</a:t>
            </a:r>
            <a:r>
              <a:rPr lang="en-GB" dirty="0"/>
              <a:t> </a:t>
            </a:r>
            <a:r>
              <a:rPr lang="en-GB" dirty="0" err="1"/>
              <a:t>og</a:t>
            </a:r>
            <a:r>
              <a:rPr lang="en-GB" dirty="0"/>
              <a:t> </a:t>
            </a:r>
            <a:r>
              <a:rPr lang="en-GB" dirty="0" err="1"/>
              <a:t>lesbarhet</a:t>
            </a:r>
            <a:r>
              <a:rPr lang="en-GB" dirty="0"/>
              <a:t>. </a:t>
            </a:r>
            <a:r>
              <a:rPr lang="en-GB" dirty="0" err="1"/>
              <a:t>Tekst</a:t>
            </a:r>
            <a:r>
              <a:rPr lang="en-GB" dirty="0"/>
              <a:t> </a:t>
            </a:r>
            <a:r>
              <a:rPr lang="en-GB" dirty="0" err="1"/>
              <a:t>plasseres</a:t>
            </a:r>
            <a:r>
              <a:rPr lang="en-GB" dirty="0"/>
              <a:t> der det er </a:t>
            </a:r>
            <a:r>
              <a:rPr lang="en-GB" dirty="0" err="1"/>
              <a:t>hensiktsmessig</a:t>
            </a:r>
            <a:r>
              <a:rPr lang="en-GB" dirty="0"/>
              <a:t>. </a:t>
            </a:r>
            <a:r>
              <a:rPr lang="nb-NO" dirty="0"/>
              <a:t>Husk alternativ tekst og fotokreditering på bildet.</a:t>
            </a:r>
          </a:p>
        </p:txBody>
      </p:sp>
    </p:spTree>
    <p:extLst>
      <p:ext uri="{BB962C8B-B14F-4D97-AF65-F5344CB8AC3E}">
        <p14:creationId xmlns:p14="http://schemas.microsoft.com/office/powerpoint/2010/main" val="3354944997"/>
      </p:ext>
    </p:extLst>
  </p:cSld>
  <p:clrMapOvr>
    <a:masterClrMapping/>
  </p:clrMapOvr>
  <p:transition spd="slow">
    <p:cove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ideo fullskjerm">
    <p:spTree>
      <p:nvGrpSpPr>
        <p:cNvPr id="1" name=""/>
        <p:cNvGrpSpPr/>
        <p:nvPr/>
      </p:nvGrpSpPr>
      <p:grpSpPr>
        <a:xfrm>
          <a:off x="0" y="0"/>
          <a:ext cx="0" cy="0"/>
          <a:chOff x="0" y="0"/>
          <a:chExt cx="0" cy="0"/>
        </a:xfrm>
      </p:grpSpPr>
      <p:sp>
        <p:nvSpPr>
          <p:cNvPr id="9" name="Media Placeholder 8">
            <a:extLst>
              <a:ext uri="{FF2B5EF4-FFF2-40B4-BE49-F238E27FC236}">
                <a16:creationId xmlns:a16="http://schemas.microsoft.com/office/drawing/2014/main" id="{665E623C-94E5-8945-9866-E6D264106E59}"/>
              </a:ext>
            </a:extLst>
          </p:cNvPr>
          <p:cNvSpPr>
            <a:spLocks noGrp="1"/>
          </p:cNvSpPr>
          <p:nvPr>
            <p:ph type="media" sz="quarter" idx="11" hasCustomPrompt="1"/>
          </p:nvPr>
        </p:nvSpPr>
        <p:spPr>
          <a:xfrm>
            <a:off x="-3173" y="89537"/>
            <a:ext cx="12209642" cy="6776288"/>
          </a:xfrm>
          <a:custGeom>
            <a:avLst/>
            <a:gdLst>
              <a:gd name="connsiteX0" fmla="*/ 4173849 w 12213430"/>
              <a:gd name="connsiteY0" fmla="*/ 0 h 6668949"/>
              <a:gd name="connsiteX1" fmla="*/ 5864223 w 12213430"/>
              <a:gd name="connsiteY1" fmla="*/ 18413 h 6668949"/>
              <a:gd name="connsiteX2" fmla="*/ 10334943 w 12213430"/>
              <a:gd name="connsiteY2" fmla="*/ 134890 h 6668949"/>
              <a:gd name="connsiteX3" fmla="*/ 10785474 w 12213430"/>
              <a:gd name="connsiteY3" fmla="*/ 141073 h 6668949"/>
              <a:gd name="connsiteX4" fmla="*/ 10785474 w 12213430"/>
              <a:gd name="connsiteY4" fmla="*/ 963452 h 6668949"/>
              <a:gd name="connsiteX5" fmla="*/ 10856104 w 12213430"/>
              <a:gd name="connsiteY5" fmla="*/ 1034082 h 6668949"/>
              <a:gd name="connsiteX6" fmla="*/ 11633911 w 12213430"/>
              <a:gd name="connsiteY6" fmla="*/ 1034082 h 6668949"/>
              <a:gd name="connsiteX7" fmla="*/ 11704541 w 12213430"/>
              <a:gd name="connsiteY7" fmla="*/ 963452 h 6668949"/>
              <a:gd name="connsiteX8" fmla="*/ 11704541 w 12213430"/>
              <a:gd name="connsiteY8" fmla="*/ 150472 h 6668949"/>
              <a:gd name="connsiteX9" fmla="*/ 12200794 w 12213430"/>
              <a:gd name="connsiteY9" fmla="*/ 150502 h 6668949"/>
              <a:gd name="connsiteX10" fmla="*/ 12200352 w 12213430"/>
              <a:gd name="connsiteY10" fmla="*/ 6427038 h 6668949"/>
              <a:gd name="connsiteX11" fmla="*/ 3175 w 12213430"/>
              <a:gd name="connsiteY11" fmla="*/ 6521281 h 6668949"/>
              <a:gd name="connsiteX12" fmla="*/ 0 w 12213430"/>
              <a:gd name="connsiteY12" fmla="*/ 239322 h 6668949"/>
              <a:gd name="connsiteX13" fmla="*/ 4173849 w 12213430"/>
              <a:gd name="connsiteY13" fmla="*/ 0 h 6668949"/>
              <a:gd name="connsiteX0" fmla="*/ 4173849 w 12213430"/>
              <a:gd name="connsiteY0" fmla="*/ 0 h 6785189"/>
              <a:gd name="connsiteX1" fmla="*/ 5864223 w 12213430"/>
              <a:gd name="connsiteY1" fmla="*/ 18413 h 6785189"/>
              <a:gd name="connsiteX2" fmla="*/ 10334943 w 12213430"/>
              <a:gd name="connsiteY2" fmla="*/ 134890 h 6785189"/>
              <a:gd name="connsiteX3" fmla="*/ 10785474 w 12213430"/>
              <a:gd name="connsiteY3" fmla="*/ 141073 h 6785189"/>
              <a:gd name="connsiteX4" fmla="*/ 10785474 w 12213430"/>
              <a:gd name="connsiteY4" fmla="*/ 963452 h 6785189"/>
              <a:gd name="connsiteX5" fmla="*/ 10856104 w 12213430"/>
              <a:gd name="connsiteY5" fmla="*/ 1034082 h 6785189"/>
              <a:gd name="connsiteX6" fmla="*/ 11633911 w 12213430"/>
              <a:gd name="connsiteY6" fmla="*/ 1034082 h 6785189"/>
              <a:gd name="connsiteX7" fmla="*/ 11704541 w 12213430"/>
              <a:gd name="connsiteY7" fmla="*/ 963452 h 6785189"/>
              <a:gd name="connsiteX8" fmla="*/ 11704541 w 12213430"/>
              <a:gd name="connsiteY8" fmla="*/ 150472 h 6785189"/>
              <a:gd name="connsiteX9" fmla="*/ 12200794 w 12213430"/>
              <a:gd name="connsiteY9" fmla="*/ 150502 h 6785189"/>
              <a:gd name="connsiteX10" fmla="*/ 12200352 w 12213430"/>
              <a:gd name="connsiteY10" fmla="*/ 6427038 h 6785189"/>
              <a:gd name="connsiteX11" fmla="*/ 3175 w 12213430"/>
              <a:gd name="connsiteY11" fmla="*/ 6775281 h 6785189"/>
              <a:gd name="connsiteX12" fmla="*/ 0 w 12213430"/>
              <a:gd name="connsiteY12" fmla="*/ 239322 h 6785189"/>
              <a:gd name="connsiteX13" fmla="*/ 4173849 w 12213430"/>
              <a:gd name="connsiteY13" fmla="*/ 0 h 6785189"/>
              <a:gd name="connsiteX0" fmla="*/ 4173849 w 12213430"/>
              <a:gd name="connsiteY0" fmla="*/ 0 h 6775281"/>
              <a:gd name="connsiteX1" fmla="*/ 5864223 w 12213430"/>
              <a:gd name="connsiteY1" fmla="*/ 18413 h 6775281"/>
              <a:gd name="connsiteX2" fmla="*/ 10334943 w 12213430"/>
              <a:gd name="connsiteY2" fmla="*/ 134890 h 6775281"/>
              <a:gd name="connsiteX3" fmla="*/ 10785474 w 12213430"/>
              <a:gd name="connsiteY3" fmla="*/ 141073 h 6775281"/>
              <a:gd name="connsiteX4" fmla="*/ 10785474 w 12213430"/>
              <a:gd name="connsiteY4" fmla="*/ 963452 h 6775281"/>
              <a:gd name="connsiteX5" fmla="*/ 10856104 w 12213430"/>
              <a:gd name="connsiteY5" fmla="*/ 1034082 h 6775281"/>
              <a:gd name="connsiteX6" fmla="*/ 11633911 w 12213430"/>
              <a:gd name="connsiteY6" fmla="*/ 1034082 h 6775281"/>
              <a:gd name="connsiteX7" fmla="*/ 11704541 w 12213430"/>
              <a:gd name="connsiteY7" fmla="*/ 963452 h 6775281"/>
              <a:gd name="connsiteX8" fmla="*/ 11704541 w 12213430"/>
              <a:gd name="connsiteY8" fmla="*/ 150472 h 6775281"/>
              <a:gd name="connsiteX9" fmla="*/ 12200794 w 12213430"/>
              <a:gd name="connsiteY9" fmla="*/ 150502 h 6775281"/>
              <a:gd name="connsiteX10" fmla="*/ 12200352 w 12213430"/>
              <a:gd name="connsiteY10" fmla="*/ 6427038 h 6775281"/>
              <a:gd name="connsiteX11" fmla="*/ 3175 w 12213430"/>
              <a:gd name="connsiteY11" fmla="*/ 6775281 h 6775281"/>
              <a:gd name="connsiteX12" fmla="*/ 0 w 12213430"/>
              <a:gd name="connsiteY12" fmla="*/ 239322 h 6775281"/>
              <a:gd name="connsiteX13" fmla="*/ 4173849 w 12213430"/>
              <a:gd name="connsiteY13" fmla="*/ 0 h 6775281"/>
              <a:gd name="connsiteX0" fmla="*/ 4173849 w 12209642"/>
              <a:gd name="connsiteY0" fmla="*/ 0 h 6776288"/>
              <a:gd name="connsiteX1" fmla="*/ 5864223 w 12209642"/>
              <a:gd name="connsiteY1" fmla="*/ 18413 h 6776288"/>
              <a:gd name="connsiteX2" fmla="*/ 10334943 w 12209642"/>
              <a:gd name="connsiteY2" fmla="*/ 134890 h 6776288"/>
              <a:gd name="connsiteX3" fmla="*/ 10785474 w 12209642"/>
              <a:gd name="connsiteY3" fmla="*/ 141073 h 6776288"/>
              <a:gd name="connsiteX4" fmla="*/ 10785474 w 12209642"/>
              <a:gd name="connsiteY4" fmla="*/ 963452 h 6776288"/>
              <a:gd name="connsiteX5" fmla="*/ 10856104 w 12209642"/>
              <a:gd name="connsiteY5" fmla="*/ 1034082 h 6776288"/>
              <a:gd name="connsiteX6" fmla="*/ 11633911 w 12209642"/>
              <a:gd name="connsiteY6" fmla="*/ 1034082 h 6776288"/>
              <a:gd name="connsiteX7" fmla="*/ 11704541 w 12209642"/>
              <a:gd name="connsiteY7" fmla="*/ 963452 h 6776288"/>
              <a:gd name="connsiteX8" fmla="*/ 11704541 w 12209642"/>
              <a:gd name="connsiteY8" fmla="*/ 150472 h 6776288"/>
              <a:gd name="connsiteX9" fmla="*/ 12200794 w 12209642"/>
              <a:gd name="connsiteY9" fmla="*/ 150502 h 6776288"/>
              <a:gd name="connsiteX10" fmla="*/ 12187652 w 12209642"/>
              <a:gd name="connsiteY10" fmla="*/ 6776288 h 6776288"/>
              <a:gd name="connsiteX11" fmla="*/ 3175 w 12209642"/>
              <a:gd name="connsiteY11" fmla="*/ 6775281 h 6776288"/>
              <a:gd name="connsiteX12" fmla="*/ 0 w 12209642"/>
              <a:gd name="connsiteY12" fmla="*/ 239322 h 6776288"/>
              <a:gd name="connsiteX13" fmla="*/ 4173849 w 12209642"/>
              <a:gd name="connsiteY13" fmla="*/ 0 h 677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09642" h="6776288">
                <a:moveTo>
                  <a:pt x="4173849" y="0"/>
                </a:moveTo>
                <a:lnTo>
                  <a:pt x="5864223" y="18413"/>
                </a:lnTo>
                <a:lnTo>
                  <a:pt x="10334943" y="134890"/>
                </a:lnTo>
                <a:lnTo>
                  <a:pt x="10785474" y="141073"/>
                </a:lnTo>
                <a:lnTo>
                  <a:pt x="10785474" y="963452"/>
                </a:lnTo>
                <a:cubicBezTo>
                  <a:pt x="10785474" y="1002460"/>
                  <a:pt x="10817096" y="1034082"/>
                  <a:pt x="10856104" y="1034082"/>
                </a:cubicBezTo>
                <a:lnTo>
                  <a:pt x="11633911" y="1034082"/>
                </a:lnTo>
                <a:cubicBezTo>
                  <a:pt x="11672919" y="1034082"/>
                  <a:pt x="11704541" y="1002460"/>
                  <a:pt x="11704541" y="963452"/>
                </a:cubicBezTo>
                <a:lnTo>
                  <a:pt x="11704541" y="150472"/>
                </a:lnTo>
                <a:lnTo>
                  <a:pt x="12200794" y="150502"/>
                </a:lnTo>
                <a:cubicBezTo>
                  <a:pt x="12221951" y="2609991"/>
                  <a:pt x="12200124" y="4582776"/>
                  <a:pt x="12187652" y="6776288"/>
                </a:cubicBezTo>
                <a:lnTo>
                  <a:pt x="3175" y="6775281"/>
                </a:lnTo>
                <a:cubicBezTo>
                  <a:pt x="2117" y="4704578"/>
                  <a:pt x="1058" y="2310025"/>
                  <a:pt x="0" y="239322"/>
                </a:cubicBezTo>
                <a:cubicBezTo>
                  <a:pt x="1481354" y="69395"/>
                  <a:pt x="3313044" y="9793"/>
                  <a:pt x="4173849" y="0"/>
                </a:cubicBezTo>
                <a:close/>
              </a:path>
            </a:pathLst>
          </a:custGeom>
          <a:pattFill prst="lgCheck">
            <a:fgClr>
              <a:schemeClr val="bg1">
                <a:lumMod val="85000"/>
              </a:schemeClr>
            </a:fgClr>
            <a:bgClr>
              <a:schemeClr val="bg1"/>
            </a:bgClr>
          </a:pattFill>
        </p:spPr>
        <p:txBody>
          <a:bodyPr wrap="square">
            <a:noAutofit/>
          </a:bodyPr>
          <a:lstStyle>
            <a:lvl1pPr marL="0" indent="0">
              <a:buNone/>
              <a:defRPr/>
            </a:lvl1pPr>
          </a:lstStyle>
          <a:p>
            <a:r>
              <a:rPr lang="nb-NO" dirty="0"/>
              <a:t>		</a:t>
            </a:r>
          </a:p>
          <a:p>
            <a:endParaRPr lang="nb-NO" dirty="0"/>
          </a:p>
          <a:p>
            <a:r>
              <a:rPr lang="nb-NO" dirty="0"/>
              <a:t>		</a:t>
            </a:r>
          </a:p>
          <a:p>
            <a:endParaRPr lang="nb-NO" dirty="0"/>
          </a:p>
          <a:p>
            <a:r>
              <a:rPr lang="nb-NO" dirty="0"/>
              <a:t>					Trykk på ikonet for å sette inn video</a:t>
            </a:r>
          </a:p>
        </p:txBody>
      </p:sp>
    </p:spTree>
    <p:extLst>
      <p:ext uri="{BB962C8B-B14F-4D97-AF65-F5344CB8AC3E}">
        <p14:creationId xmlns:p14="http://schemas.microsoft.com/office/powerpoint/2010/main" val="4014301598"/>
      </p:ext>
    </p:extLst>
  </p:cSld>
  <p:clrMapOvr>
    <a:masterClrMapping/>
  </p:clrMapOvr>
  <p:transition spd="slow">
    <p:cove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kråbilder">
    <p:spTree>
      <p:nvGrpSpPr>
        <p:cNvPr id="1" name=""/>
        <p:cNvGrpSpPr/>
        <p:nvPr/>
      </p:nvGrpSpPr>
      <p:grpSpPr>
        <a:xfrm>
          <a:off x="0" y="0"/>
          <a:ext cx="0" cy="0"/>
          <a:chOff x="0" y="0"/>
          <a:chExt cx="0" cy="0"/>
        </a:xfrm>
      </p:grpSpPr>
      <p:sp>
        <p:nvSpPr>
          <p:cNvPr id="43" name="Text Placeholder 4">
            <a:extLst>
              <a:ext uri="{FF2B5EF4-FFF2-40B4-BE49-F238E27FC236}">
                <a16:creationId xmlns:a16="http://schemas.microsoft.com/office/drawing/2014/main" id="{CB75A9EE-34F2-C04E-A6AA-1C79900F164A}"/>
              </a:ext>
            </a:extLst>
          </p:cNvPr>
          <p:cNvSpPr>
            <a:spLocks noGrp="1"/>
          </p:cNvSpPr>
          <p:nvPr>
            <p:ph type="body" sz="quarter" idx="11" hasCustomPrompt="1"/>
          </p:nvPr>
        </p:nvSpPr>
        <p:spPr>
          <a:xfrm>
            <a:off x="947738" y="1906676"/>
            <a:ext cx="5563625" cy="876378"/>
          </a:xfrm>
          <a:prstGeom prst="rect">
            <a:avLst/>
          </a:prstGeom>
        </p:spPr>
        <p:txBody>
          <a:bodyPr anchor="b"/>
          <a:lstStyle>
            <a:lvl1pPr marL="0" indent="0">
              <a:buNone/>
              <a:defRPr sz="5000" b="1">
                <a:solidFill>
                  <a:schemeClr val="tx2"/>
                </a:solidFill>
              </a:defRPr>
            </a:lvl1pPr>
          </a:lstStyle>
          <a:p>
            <a:pPr lvl="0"/>
            <a:r>
              <a:rPr lang="nb-NO" dirty="0"/>
              <a:t>Overskrift</a:t>
            </a:r>
          </a:p>
        </p:txBody>
      </p:sp>
      <p:sp>
        <p:nvSpPr>
          <p:cNvPr id="7" name="Picture Placeholder 6">
            <a:extLst>
              <a:ext uri="{FF2B5EF4-FFF2-40B4-BE49-F238E27FC236}">
                <a16:creationId xmlns:a16="http://schemas.microsoft.com/office/drawing/2014/main" id="{3276C7B2-1516-3E4F-A044-785CAEBB6812}"/>
              </a:ext>
            </a:extLst>
          </p:cNvPr>
          <p:cNvSpPr>
            <a:spLocks noGrp="1"/>
          </p:cNvSpPr>
          <p:nvPr>
            <p:ph type="pic" sz="quarter" idx="12" hasCustomPrompt="1"/>
          </p:nvPr>
        </p:nvSpPr>
        <p:spPr>
          <a:xfrm>
            <a:off x="7398662" y="206093"/>
            <a:ext cx="4047047" cy="6674891"/>
          </a:xfrm>
          <a:custGeom>
            <a:avLst/>
            <a:gdLst>
              <a:gd name="connsiteX0" fmla="*/ 1671904 w 4008947"/>
              <a:gd name="connsiteY0" fmla="*/ 0 h 6557775"/>
              <a:gd name="connsiteX1" fmla="*/ 3194878 w 4008947"/>
              <a:gd name="connsiteY1" fmla="*/ 36537 h 6557775"/>
              <a:gd name="connsiteX2" fmla="*/ 3342363 w 4008947"/>
              <a:gd name="connsiteY2" fmla="*/ 37168 h 6557775"/>
              <a:gd name="connsiteX3" fmla="*/ 3348713 w 4008947"/>
              <a:gd name="connsiteY3" fmla="*/ 850063 h 6557775"/>
              <a:gd name="connsiteX4" fmla="*/ 3416173 w 4008947"/>
              <a:gd name="connsiteY4" fmla="*/ 917523 h 6557775"/>
              <a:gd name="connsiteX5" fmla="*/ 4008947 w 4008947"/>
              <a:gd name="connsiteY5" fmla="*/ 917523 h 6557775"/>
              <a:gd name="connsiteX6" fmla="*/ 3700290 w 4008947"/>
              <a:gd name="connsiteY6" fmla="*/ 2138772 h 6557775"/>
              <a:gd name="connsiteX7" fmla="*/ 3696964 w 4008947"/>
              <a:gd name="connsiteY7" fmla="*/ 2138772 h 6557775"/>
              <a:gd name="connsiteX8" fmla="*/ 3142479 w 4008947"/>
              <a:gd name="connsiteY8" fmla="*/ 4349958 h 6557775"/>
              <a:gd name="connsiteX9" fmla="*/ 3143397 w 4008947"/>
              <a:gd name="connsiteY9" fmla="*/ 4349958 h 6557775"/>
              <a:gd name="connsiteX10" fmla="*/ 2610068 w 4008947"/>
              <a:gd name="connsiteY10" fmla="*/ 6495080 h 6557775"/>
              <a:gd name="connsiteX11" fmla="*/ 0 w 4008947"/>
              <a:gd name="connsiteY11" fmla="*/ 6549055 h 6557775"/>
              <a:gd name="connsiteX12" fmla="*/ 562632 w 4008947"/>
              <a:gd name="connsiteY12" fmla="*/ 4349958 h 6557775"/>
              <a:gd name="connsiteX13" fmla="*/ 560986 w 4008947"/>
              <a:gd name="connsiteY13" fmla="*/ 4349958 h 6557775"/>
              <a:gd name="connsiteX14" fmla="*/ 1117268 w 4008947"/>
              <a:gd name="connsiteY14" fmla="*/ 2134509 h 6557775"/>
              <a:gd name="connsiteX15" fmla="*/ 1119891 w 4008947"/>
              <a:gd name="connsiteY15" fmla="*/ 2134509 h 6557775"/>
              <a:gd name="connsiteX16" fmla="*/ 1257371 w 4008947"/>
              <a:gd name="connsiteY16" fmla="*/ 1598721 h 6557775"/>
              <a:gd name="connsiteX17" fmla="*/ 1671904 w 4008947"/>
              <a:gd name="connsiteY17" fmla="*/ 0 h 6557775"/>
              <a:gd name="connsiteX0" fmla="*/ 1671904 w 4008947"/>
              <a:gd name="connsiteY0" fmla="*/ 0 h 6663329"/>
              <a:gd name="connsiteX1" fmla="*/ 3194878 w 4008947"/>
              <a:gd name="connsiteY1" fmla="*/ 36537 h 6663329"/>
              <a:gd name="connsiteX2" fmla="*/ 3342363 w 4008947"/>
              <a:gd name="connsiteY2" fmla="*/ 37168 h 6663329"/>
              <a:gd name="connsiteX3" fmla="*/ 3348713 w 4008947"/>
              <a:gd name="connsiteY3" fmla="*/ 850063 h 6663329"/>
              <a:gd name="connsiteX4" fmla="*/ 3416173 w 4008947"/>
              <a:gd name="connsiteY4" fmla="*/ 917523 h 6663329"/>
              <a:gd name="connsiteX5" fmla="*/ 4008947 w 4008947"/>
              <a:gd name="connsiteY5" fmla="*/ 917523 h 6663329"/>
              <a:gd name="connsiteX6" fmla="*/ 3700290 w 4008947"/>
              <a:gd name="connsiteY6" fmla="*/ 2138772 h 6663329"/>
              <a:gd name="connsiteX7" fmla="*/ 3696964 w 4008947"/>
              <a:gd name="connsiteY7" fmla="*/ 2138772 h 6663329"/>
              <a:gd name="connsiteX8" fmla="*/ 3142479 w 4008947"/>
              <a:gd name="connsiteY8" fmla="*/ 4349958 h 6663329"/>
              <a:gd name="connsiteX9" fmla="*/ 3143397 w 4008947"/>
              <a:gd name="connsiteY9" fmla="*/ 4349958 h 6663329"/>
              <a:gd name="connsiteX10" fmla="*/ 2571968 w 4008947"/>
              <a:gd name="connsiteY10" fmla="*/ 6660180 h 6663329"/>
              <a:gd name="connsiteX11" fmla="*/ 0 w 4008947"/>
              <a:gd name="connsiteY11" fmla="*/ 6549055 h 6663329"/>
              <a:gd name="connsiteX12" fmla="*/ 562632 w 4008947"/>
              <a:gd name="connsiteY12" fmla="*/ 4349958 h 6663329"/>
              <a:gd name="connsiteX13" fmla="*/ 560986 w 4008947"/>
              <a:gd name="connsiteY13" fmla="*/ 4349958 h 6663329"/>
              <a:gd name="connsiteX14" fmla="*/ 1117268 w 4008947"/>
              <a:gd name="connsiteY14" fmla="*/ 2134509 h 6663329"/>
              <a:gd name="connsiteX15" fmla="*/ 1119891 w 4008947"/>
              <a:gd name="connsiteY15" fmla="*/ 2134509 h 6663329"/>
              <a:gd name="connsiteX16" fmla="*/ 1257371 w 4008947"/>
              <a:gd name="connsiteY16" fmla="*/ 1598721 h 6663329"/>
              <a:gd name="connsiteX17" fmla="*/ 1671904 w 4008947"/>
              <a:gd name="connsiteY17" fmla="*/ 0 h 6663329"/>
              <a:gd name="connsiteX0" fmla="*/ 1710004 w 4047047"/>
              <a:gd name="connsiteY0" fmla="*/ 0 h 6682432"/>
              <a:gd name="connsiteX1" fmla="*/ 3232978 w 4047047"/>
              <a:gd name="connsiteY1" fmla="*/ 36537 h 6682432"/>
              <a:gd name="connsiteX2" fmla="*/ 3380463 w 4047047"/>
              <a:gd name="connsiteY2" fmla="*/ 37168 h 6682432"/>
              <a:gd name="connsiteX3" fmla="*/ 3386813 w 4047047"/>
              <a:gd name="connsiteY3" fmla="*/ 850063 h 6682432"/>
              <a:gd name="connsiteX4" fmla="*/ 3454273 w 4047047"/>
              <a:gd name="connsiteY4" fmla="*/ 917523 h 6682432"/>
              <a:gd name="connsiteX5" fmla="*/ 4047047 w 4047047"/>
              <a:gd name="connsiteY5" fmla="*/ 917523 h 6682432"/>
              <a:gd name="connsiteX6" fmla="*/ 3738390 w 4047047"/>
              <a:gd name="connsiteY6" fmla="*/ 2138772 h 6682432"/>
              <a:gd name="connsiteX7" fmla="*/ 3735064 w 4047047"/>
              <a:gd name="connsiteY7" fmla="*/ 2138772 h 6682432"/>
              <a:gd name="connsiteX8" fmla="*/ 3180579 w 4047047"/>
              <a:gd name="connsiteY8" fmla="*/ 4349958 h 6682432"/>
              <a:gd name="connsiteX9" fmla="*/ 3181497 w 4047047"/>
              <a:gd name="connsiteY9" fmla="*/ 4349958 h 6682432"/>
              <a:gd name="connsiteX10" fmla="*/ 2610068 w 4047047"/>
              <a:gd name="connsiteY10" fmla="*/ 6660180 h 6682432"/>
              <a:gd name="connsiteX11" fmla="*/ 0 w 4047047"/>
              <a:gd name="connsiteY11" fmla="*/ 6663355 h 6682432"/>
              <a:gd name="connsiteX12" fmla="*/ 600732 w 4047047"/>
              <a:gd name="connsiteY12" fmla="*/ 4349958 h 6682432"/>
              <a:gd name="connsiteX13" fmla="*/ 599086 w 4047047"/>
              <a:gd name="connsiteY13" fmla="*/ 4349958 h 6682432"/>
              <a:gd name="connsiteX14" fmla="*/ 1155368 w 4047047"/>
              <a:gd name="connsiteY14" fmla="*/ 2134509 h 6682432"/>
              <a:gd name="connsiteX15" fmla="*/ 1157991 w 4047047"/>
              <a:gd name="connsiteY15" fmla="*/ 2134509 h 6682432"/>
              <a:gd name="connsiteX16" fmla="*/ 1295471 w 4047047"/>
              <a:gd name="connsiteY16" fmla="*/ 1598721 h 6682432"/>
              <a:gd name="connsiteX17" fmla="*/ 1710004 w 4047047"/>
              <a:gd name="connsiteY17" fmla="*/ 0 h 6682432"/>
              <a:gd name="connsiteX0" fmla="*/ 1710004 w 4047047"/>
              <a:gd name="connsiteY0" fmla="*/ 0 h 6674891"/>
              <a:gd name="connsiteX1" fmla="*/ 3232978 w 4047047"/>
              <a:gd name="connsiteY1" fmla="*/ 36537 h 6674891"/>
              <a:gd name="connsiteX2" fmla="*/ 3380463 w 4047047"/>
              <a:gd name="connsiteY2" fmla="*/ 37168 h 6674891"/>
              <a:gd name="connsiteX3" fmla="*/ 3386813 w 4047047"/>
              <a:gd name="connsiteY3" fmla="*/ 850063 h 6674891"/>
              <a:gd name="connsiteX4" fmla="*/ 3454273 w 4047047"/>
              <a:gd name="connsiteY4" fmla="*/ 917523 h 6674891"/>
              <a:gd name="connsiteX5" fmla="*/ 4047047 w 4047047"/>
              <a:gd name="connsiteY5" fmla="*/ 917523 h 6674891"/>
              <a:gd name="connsiteX6" fmla="*/ 3738390 w 4047047"/>
              <a:gd name="connsiteY6" fmla="*/ 2138772 h 6674891"/>
              <a:gd name="connsiteX7" fmla="*/ 3735064 w 4047047"/>
              <a:gd name="connsiteY7" fmla="*/ 2138772 h 6674891"/>
              <a:gd name="connsiteX8" fmla="*/ 3180579 w 4047047"/>
              <a:gd name="connsiteY8" fmla="*/ 4349958 h 6674891"/>
              <a:gd name="connsiteX9" fmla="*/ 3181497 w 4047047"/>
              <a:gd name="connsiteY9" fmla="*/ 4349958 h 6674891"/>
              <a:gd name="connsiteX10" fmla="*/ 2610068 w 4047047"/>
              <a:gd name="connsiteY10" fmla="*/ 6660180 h 6674891"/>
              <a:gd name="connsiteX11" fmla="*/ 0 w 4047047"/>
              <a:gd name="connsiteY11" fmla="*/ 6663355 h 6674891"/>
              <a:gd name="connsiteX12" fmla="*/ 600732 w 4047047"/>
              <a:gd name="connsiteY12" fmla="*/ 4349958 h 6674891"/>
              <a:gd name="connsiteX13" fmla="*/ 599086 w 4047047"/>
              <a:gd name="connsiteY13" fmla="*/ 4349958 h 6674891"/>
              <a:gd name="connsiteX14" fmla="*/ 1155368 w 4047047"/>
              <a:gd name="connsiteY14" fmla="*/ 2134509 h 6674891"/>
              <a:gd name="connsiteX15" fmla="*/ 1157991 w 4047047"/>
              <a:gd name="connsiteY15" fmla="*/ 2134509 h 6674891"/>
              <a:gd name="connsiteX16" fmla="*/ 1295471 w 4047047"/>
              <a:gd name="connsiteY16" fmla="*/ 1598721 h 6674891"/>
              <a:gd name="connsiteX17" fmla="*/ 1710004 w 4047047"/>
              <a:gd name="connsiteY17" fmla="*/ 0 h 6674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47047" h="6674891">
                <a:moveTo>
                  <a:pt x="1710004" y="0"/>
                </a:moveTo>
                <a:lnTo>
                  <a:pt x="3232978" y="36537"/>
                </a:lnTo>
                <a:lnTo>
                  <a:pt x="3380463" y="37168"/>
                </a:lnTo>
                <a:cubicBezTo>
                  <a:pt x="3381521" y="304958"/>
                  <a:pt x="3385755" y="582273"/>
                  <a:pt x="3386813" y="850063"/>
                </a:cubicBezTo>
                <a:cubicBezTo>
                  <a:pt x="3386813" y="887320"/>
                  <a:pt x="3417016" y="917523"/>
                  <a:pt x="3454273" y="917523"/>
                </a:cubicBezTo>
                <a:lnTo>
                  <a:pt x="4047047" y="917523"/>
                </a:lnTo>
                <a:lnTo>
                  <a:pt x="3738390" y="2138772"/>
                </a:lnTo>
                <a:lnTo>
                  <a:pt x="3735064" y="2138772"/>
                </a:lnTo>
                <a:lnTo>
                  <a:pt x="3180579" y="4349958"/>
                </a:lnTo>
                <a:lnTo>
                  <a:pt x="3181497" y="4349958"/>
                </a:lnTo>
                <a:cubicBezTo>
                  <a:pt x="3003721" y="5064999"/>
                  <a:pt x="2787844" y="5945139"/>
                  <a:pt x="2610068" y="6660180"/>
                </a:cubicBezTo>
                <a:cubicBezTo>
                  <a:pt x="1682895" y="6682405"/>
                  <a:pt x="1060523" y="6676055"/>
                  <a:pt x="0" y="6663355"/>
                </a:cubicBezTo>
                <a:lnTo>
                  <a:pt x="600732" y="4349958"/>
                </a:lnTo>
                <a:lnTo>
                  <a:pt x="599086" y="4349958"/>
                </a:lnTo>
                <a:lnTo>
                  <a:pt x="1155368" y="2134509"/>
                </a:lnTo>
                <a:lnTo>
                  <a:pt x="1157991" y="2134509"/>
                </a:lnTo>
                <a:lnTo>
                  <a:pt x="1295471" y="1598721"/>
                </a:lnTo>
                <a:cubicBezTo>
                  <a:pt x="1433649" y="1065814"/>
                  <a:pt x="1570934" y="548981"/>
                  <a:pt x="1710004" y="0"/>
                </a:cubicBezTo>
                <a:close/>
              </a:path>
            </a:pathLst>
          </a:custGeom>
          <a:pattFill prst="lgCheck">
            <a:fgClr>
              <a:schemeClr val="bg2"/>
            </a:fgClr>
            <a:bgClr>
              <a:schemeClr val="bg1"/>
            </a:bgClr>
          </a:pattFill>
        </p:spPr>
        <p:txBody>
          <a:bodyPr wrap="square">
            <a:noAutofit/>
          </a:bodyPr>
          <a:lstStyle>
            <a:lvl1pPr marL="0" indent="0">
              <a:buNone/>
              <a:defRPr sz="2000"/>
            </a:lvl1pPr>
          </a:lstStyle>
          <a:p>
            <a:r>
              <a:rPr lang="nb-NO" dirty="0"/>
              <a:t>		</a:t>
            </a:r>
          </a:p>
          <a:p>
            <a:endParaRPr lang="nb-NO" dirty="0"/>
          </a:p>
          <a:p>
            <a:endParaRPr lang="nb-NO" dirty="0"/>
          </a:p>
          <a:p>
            <a:endParaRPr lang="nb-NO" dirty="0"/>
          </a:p>
          <a:p>
            <a:endParaRPr lang="nb-NO" dirty="0"/>
          </a:p>
          <a:p>
            <a:endParaRPr lang="nb-NO" dirty="0"/>
          </a:p>
          <a:p>
            <a:r>
              <a:rPr lang="nb-NO" dirty="0"/>
              <a:t>		Trykk på ikonet</a:t>
            </a:r>
            <a:br>
              <a:rPr lang="nb-NO" dirty="0"/>
            </a:br>
            <a:r>
              <a:rPr lang="nb-NO" dirty="0"/>
              <a:t>		for å sette inn bilde</a:t>
            </a:r>
          </a:p>
        </p:txBody>
      </p:sp>
      <p:sp>
        <p:nvSpPr>
          <p:cNvPr id="44" name="Text Placeholder 4">
            <a:extLst>
              <a:ext uri="{FF2B5EF4-FFF2-40B4-BE49-F238E27FC236}">
                <a16:creationId xmlns:a16="http://schemas.microsoft.com/office/drawing/2014/main" id="{B413EE75-C434-F048-A403-D8E34533E7B3}"/>
              </a:ext>
            </a:extLst>
          </p:cNvPr>
          <p:cNvSpPr>
            <a:spLocks noGrp="1"/>
          </p:cNvSpPr>
          <p:nvPr>
            <p:ph type="body" sz="quarter" idx="12" hasCustomPrompt="1"/>
          </p:nvPr>
        </p:nvSpPr>
        <p:spPr>
          <a:xfrm>
            <a:off x="947738" y="2796859"/>
            <a:ext cx="5563625" cy="2017695"/>
          </a:xfrm>
          <a:prstGeom prst="rect">
            <a:avLst/>
          </a:prstGeom>
        </p:spPr>
        <p:txBody>
          <a:bodyPr/>
          <a:lstStyle>
            <a:lvl1pPr marL="0" indent="0">
              <a:buNone/>
              <a:defRPr sz="2000">
                <a:solidFill>
                  <a:schemeClr val="tx1"/>
                </a:solidFill>
              </a:defRPr>
            </a:lvl1pPr>
          </a:lstStyle>
          <a:p>
            <a:pPr lvl="0"/>
            <a:r>
              <a:rPr lang="nb-NO"/>
              <a:t>Mengde tekst bør begrenses. Brukt notatfeltet aktivt. Tenk på at mottaker skal lytte istedenfor å lese. Tenk også på lesbarheten, bruk helst ikke mindre skriftstørrelse enn 20.</a:t>
            </a:r>
            <a:br>
              <a:rPr lang="nb-NO"/>
            </a:br>
            <a:r>
              <a:rPr lang="nb-NO"/>
              <a:t>Husk alternativ tekst og fotokreditering på bildet.</a:t>
            </a:r>
          </a:p>
        </p:txBody>
      </p:sp>
    </p:spTree>
    <p:extLst>
      <p:ext uri="{BB962C8B-B14F-4D97-AF65-F5344CB8AC3E}">
        <p14:creationId xmlns:p14="http://schemas.microsoft.com/office/powerpoint/2010/main" val="4237868175"/>
      </p:ext>
    </p:extLst>
  </p:cSld>
  <p:clrMapOvr>
    <a:masterClrMapping/>
  </p:clrMapOvr>
  <p:transition spd="slow">
    <p:cove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ak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F8D720E-9728-9048-900E-3A6CB272C027}"/>
              </a:ext>
            </a:extLst>
          </p:cNvPr>
          <p:cNvSpPr/>
          <p:nvPr userDrawn="1"/>
        </p:nvSpPr>
        <p:spPr>
          <a:xfrm>
            <a:off x="9358411" y="0"/>
            <a:ext cx="2833589" cy="6893538"/>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4" name="Rectangle 8">
            <a:extLst>
              <a:ext uri="{FF2B5EF4-FFF2-40B4-BE49-F238E27FC236}">
                <a16:creationId xmlns:a16="http://schemas.microsoft.com/office/drawing/2014/main" id="{446F71E2-D40A-B346-8644-1450E9BD33C2}"/>
              </a:ext>
            </a:extLst>
          </p:cNvPr>
          <p:cNvSpPr/>
          <p:nvPr userDrawn="1"/>
        </p:nvSpPr>
        <p:spPr>
          <a:xfrm>
            <a:off x="-5787" y="-11575"/>
            <a:ext cx="11145170" cy="6908972"/>
          </a:xfrm>
          <a:custGeom>
            <a:avLst/>
            <a:gdLst>
              <a:gd name="connsiteX0" fmla="*/ 0 w 12192000"/>
              <a:gd name="connsiteY0" fmla="*/ 0 h 6893538"/>
              <a:gd name="connsiteX1" fmla="*/ 12192000 w 12192000"/>
              <a:gd name="connsiteY1" fmla="*/ 0 h 6893538"/>
              <a:gd name="connsiteX2" fmla="*/ 12192000 w 12192000"/>
              <a:gd name="connsiteY2" fmla="*/ 6893538 h 6893538"/>
              <a:gd name="connsiteX3" fmla="*/ 0 w 12192000"/>
              <a:gd name="connsiteY3" fmla="*/ 6893538 h 6893538"/>
              <a:gd name="connsiteX4" fmla="*/ 0 w 12192000"/>
              <a:gd name="connsiteY4" fmla="*/ 0 h 6893538"/>
              <a:gd name="connsiteX0" fmla="*/ 0 w 12192000"/>
              <a:gd name="connsiteY0" fmla="*/ 0 h 6893538"/>
              <a:gd name="connsiteX1" fmla="*/ 11145170 w 12192000"/>
              <a:gd name="connsiteY1" fmla="*/ 6306 h 6893538"/>
              <a:gd name="connsiteX2" fmla="*/ 12192000 w 12192000"/>
              <a:gd name="connsiteY2" fmla="*/ 6893538 h 6893538"/>
              <a:gd name="connsiteX3" fmla="*/ 0 w 12192000"/>
              <a:gd name="connsiteY3" fmla="*/ 6893538 h 6893538"/>
              <a:gd name="connsiteX4" fmla="*/ 0 w 12192000"/>
              <a:gd name="connsiteY4" fmla="*/ 0 h 6893538"/>
              <a:gd name="connsiteX0" fmla="*/ 0 w 11145170"/>
              <a:gd name="connsiteY0" fmla="*/ 0 h 6893538"/>
              <a:gd name="connsiteX1" fmla="*/ 11145170 w 11145170"/>
              <a:gd name="connsiteY1" fmla="*/ 6306 h 6893538"/>
              <a:gd name="connsiteX2" fmla="*/ 9398350 w 11145170"/>
              <a:gd name="connsiteY2" fmla="*/ 6893538 h 6893538"/>
              <a:gd name="connsiteX3" fmla="*/ 0 w 11145170"/>
              <a:gd name="connsiteY3" fmla="*/ 6893538 h 6893538"/>
              <a:gd name="connsiteX4" fmla="*/ 0 w 11145170"/>
              <a:gd name="connsiteY4" fmla="*/ 0 h 689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5170" h="6893538">
                <a:moveTo>
                  <a:pt x="0" y="0"/>
                </a:moveTo>
                <a:lnTo>
                  <a:pt x="11145170" y="6306"/>
                </a:lnTo>
                <a:lnTo>
                  <a:pt x="9398350" y="6893538"/>
                </a:lnTo>
                <a:lnTo>
                  <a:pt x="0" y="6893538"/>
                </a:lnTo>
                <a:lnTo>
                  <a:pt x="0" y="0"/>
                </a:lnTo>
                <a:close/>
              </a:path>
            </a:pathLst>
          </a:custGeom>
          <a:gradFill>
            <a:gsLst>
              <a:gs pos="0">
                <a:schemeClr val="tx2"/>
              </a:gs>
              <a:gs pos="59000">
                <a:schemeClr val="tx2"/>
              </a:gs>
              <a:gs pos="99000">
                <a:schemeClr val="tx2">
                  <a:lumMod val="80000"/>
                </a:schemeClr>
              </a:gs>
            </a:gsLst>
            <a:lin ang="5400000" scaled="1"/>
          </a:gra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NO"/>
          </a:p>
        </p:txBody>
      </p:sp>
      <p:cxnSp>
        <p:nvCxnSpPr>
          <p:cNvPr id="12" name="Straight Connector 11">
            <a:extLst>
              <a:ext uri="{FF2B5EF4-FFF2-40B4-BE49-F238E27FC236}">
                <a16:creationId xmlns:a16="http://schemas.microsoft.com/office/drawing/2014/main" id="{F3188A1F-4814-FE4E-AF70-22B66EFE7F43}"/>
              </a:ext>
            </a:extLst>
          </p:cNvPr>
          <p:cNvCxnSpPr>
            <a:cxnSpLocks/>
          </p:cNvCxnSpPr>
          <p:nvPr userDrawn="1"/>
        </p:nvCxnSpPr>
        <p:spPr>
          <a:xfrm>
            <a:off x="955119" y="3662651"/>
            <a:ext cx="6150410"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58C0CE6A-8767-8A41-8C5A-DE6C38FD5F78}"/>
              </a:ext>
            </a:extLst>
          </p:cNvPr>
          <p:cNvSpPr>
            <a:spLocks noGrp="1"/>
          </p:cNvSpPr>
          <p:nvPr>
            <p:ph type="body" sz="quarter" idx="10" hasCustomPrompt="1"/>
          </p:nvPr>
        </p:nvSpPr>
        <p:spPr>
          <a:xfrm>
            <a:off x="947738" y="4003392"/>
            <a:ext cx="4339542" cy="949091"/>
          </a:xfrm>
          <a:prstGeom prst="rect">
            <a:avLst/>
          </a:prstGeom>
        </p:spPr>
        <p:txBody>
          <a:bodyPr/>
          <a:lstStyle>
            <a:lvl1pPr marL="0" indent="0">
              <a:buNone/>
              <a:defRPr sz="2400">
                <a:solidFill>
                  <a:schemeClr val="bg1"/>
                </a:solidFill>
              </a:defRPr>
            </a:lvl1pPr>
          </a:lstStyle>
          <a:p>
            <a:pPr lvl="0"/>
            <a:r>
              <a:rPr lang="nb-NO"/>
              <a:t>Avsluttende tekst eller kanskje kontaktinformasjon.</a:t>
            </a:r>
          </a:p>
        </p:txBody>
      </p:sp>
      <p:grpSp>
        <p:nvGrpSpPr>
          <p:cNvPr id="2" name="Group 1" descr="QR-kode som leder til www.ntnu.no&#10;">
            <a:extLst>
              <a:ext uri="{FF2B5EF4-FFF2-40B4-BE49-F238E27FC236}">
                <a16:creationId xmlns:a16="http://schemas.microsoft.com/office/drawing/2014/main" id="{09F98765-4D04-A240-A1CA-4D22222578E7}"/>
              </a:ext>
            </a:extLst>
          </p:cNvPr>
          <p:cNvGrpSpPr/>
          <p:nvPr userDrawn="1"/>
        </p:nvGrpSpPr>
        <p:grpSpPr>
          <a:xfrm>
            <a:off x="707705" y="1520393"/>
            <a:ext cx="7666996" cy="2028014"/>
            <a:chOff x="600568" y="2449857"/>
            <a:chExt cx="7666996" cy="2028014"/>
          </a:xfrm>
        </p:grpSpPr>
        <p:sp>
          <p:nvSpPr>
            <p:cNvPr id="13" name="TextBox 12">
              <a:extLst>
                <a:ext uri="{FF2B5EF4-FFF2-40B4-BE49-F238E27FC236}">
                  <a16:creationId xmlns:a16="http://schemas.microsoft.com/office/drawing/2014/main" id="{5D17A3FE-1B85-044F-8601-1722B646A412}"/>
                </a:ext>
              </a:extLst>
            </p:cNvPr>
            <p:cNvSpPr txBox="1"/>
            <p:nvPr userDrawn="1"/>
          </p:nvSpPr>
          <p:spPr>
            <a:xfrm>
              <a:off x="2800701" y="2493760"/>
              <a:ext cx="5466863" cy="1877437"/>
            </a:xfrm>
            <a:prstGeom prst="rect">
              <a:avLst/>
            </a:prstGeom>
            <a:noFill/>
          </p:spPr>
          <p:txBody>
            <a:bodyPr wrap="square" rtlCol="0">
              <a:spAutoFit/>
            </a:bodyPr>
            <a:lstStyle/>
            <a:p>
              <a:r>
                <a:rPr lang="en-NO" sz="4400" b="1">
                  <a:solidFill>
                    <a:schemeClr val="bg1"/>
                  </a:solidFill>
                  <a:ea typeface="Open Sans" panose="020B0606030504020204" pitchFamily="34" charset="0"/>
                  <a:cs typeface="Open Sans" panose="020B0606030504020204" pitchFamily="34" charset="0"/>
                </a:rPr>
                <a:t>For mer informasjon se:</a:t>
              </a:r>
              <a:br>
                <a:rPr lang="en-NO" sz="5400" b="1">
                  <a:solidFill>
                    <a:schemeClr val="bg1"/>
                  </a:solidFill>
                  <a:ea typeface="Open Sans" panose="020B0606030504020204" pitchFamily="34" charset="0"/>
                  <a:cs typeface="Open Sans" panose="020B0606030504020204" pitchFamily="34" charset="0"/>
                </a:rPr>
              </a:br>
              <a:r>
                <a:rPr lang="en-NO" sz="2800">
                  <a:solidFill>
                    <a:schemeClr val="bg1"/>
                  </a:solidFill>
                  <a:ea typeface="Open Sans" panose="020B0606030504020204" pitchFamily="34" charset="0"/>
                  <a:cs typeface="Open Sans" panose="020B0606030504020204" pitchFamily="34" charset="0"/>
                </a:rPr>
                <a:t>www.ntnu.no</a:t>
              </a:r>
            </a:p>
          </p:txBody>
        </p:sp>
        <p:pic>
          <p:nvPicPr>
            <p:cNvPr id="15" name="Picture 14" descr="QR-kode med link til ntnu.no">
              <a:hlinkClick r:id="rId2"/>
              <a:extLst>
                <a:ext uri="{FF2B5EF4-FFF2-40B4-BE49-F238E27FC236}">
                  <a16:creationId xmlns:a16="http://schemas.microsoft.com/office/drawing/2014/main" id="{B3DD55C2-73F3-D64D-B847-73777262FBBB}"/>
                </a:ext>
              </a:extLst>
            </p:cNvPr>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600568" y="2449857"/>
              <a:ext cx="2028014" cy="2028014"/>
            </a:xfrm>
            <a:prstGeom prst="rect">
              <a:avLst/>
            </a:prstGeom>
          </p:spPr>
        </p:pic>
      </p:grpSp>
      <p:pic>
        <p:nvPicPr>
          <p:cNvPr id="5" name="Picture 8" descr="Hovedbygningene i de tre byene NTNU holder til i. Trondheim, Gjøvik og Ålesund.">
            <a:extLst>
              <a:ext uri="{FF2B5EF4-FFF2-40B4-BE49-F238E27FC236}">
                <a16:creationId xmlns:a16="http://schemas.microsoft.com/office/drawing/2014/main" id="{E79D1F98-29B5-F4CA-176C-08B6AFFB5A9E}"/>
              </a:ext>
            </a:extLst>
          </p:cNvPr>
          <p:cNvPicPr>
            <a:picLocks noChangeAspect="1"/>
          </p:cNvPicPr>
          <p:nvPr userDrawn="1"/>
        </p:nvPicPr>
        <p:blipFill>
          <a:blip r:embed="rId5">
            <a:extLst>
              <a:ext uri="{BEBA8EAE-BF5A-486C-A8C5-ECC9F3942E4B}">
                <a14:imgProps xmlns:a14="http://schemas.microsoft.com/office/drawing/2010/main">
                  <a14:imgLayer r:embed="rId6">
                    <a14:imgEffect>
                      <a14:sharpenSoften amount="-3000"/>
                    </a14:imgEffect>
                    <a14:imgEffect>
                      <a14:saturation sat="130000"/>
                    </a14:imgEffect>
                    <a14:imgEffect>
                      <a14:brightnessContrast bright="-10000" contrast="20000"/>
                    </a14:imgEffect>
                  </a14:imgLayer>
                </a14:imgProps>
              </a:ext>
            </a:extLst>
          </a:blip>
          <a:srcRect/>
          <a:stretch/>
        </p:blipFill>
        <p:spPr>
          <a:xfrm>
            <a:off x="6825600" y="-11575"/>
            <a:ext cx="4373138" cy="6919267"/>
          </a:xfrm>
          <a:prstGeom prst="rect">
            <a:avLst/>
          </a:prstGeom>
        </p:spPr>
      </p:pic>
      <p:cxnSp>
        <p:nvCxnSpPr>
          <p:cNvPr id="6" name="Straight Connector 9">
            <a:extLst>
              <a:ext uri="{FF2B5EF4-FFF2-40B4-BE49-F238E27FC236}">
                <a16:creationId xmlns:a16="http://schemas.microsoft.com/office/drawing/2014/main" id="{6AF2A64A-33D4-A1A0-4083-444C652D4AD1}"/>
              </a:ext>
            </a:extLst>
          </p:cNvPr>
          <p:cNvCxnSpPr>
            <a:cxnSpLocks/>
          </p:cNvCxnSpPr>
          <p:nvPr userDrawn="1"/>
        </p:nvCxnSpPr>
        <p:spPr>
          <a:xfrm flipH="1">
            <a:off x="6823650" y="-82550"/>
            <a:ext cx="1780993"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 name="Straight Connector 12">
            <a:extLst>
              <a:ext uri="{FF2B5EF4-FFF2-40B4-BE49-F238E27FC236}">
                <a16:creationId xmlns:a16="http://schemas.microsoft.com/office/drawing/2014/main" id="{D0F76CC8-C0BB-33AE-5280-CF28FECD19D2}"/>
              </a:ext>
            </a:extLst>
          </p:cNvPr>
          <p:cNvCxnSpPr>
            <a:cxnSpLocks/>
          </p:cNvCxnSpPr>
          <p:nvPr userDrawn="1"/>
        </p:nvCxnSpPr>
        <p:spPr>
          <a:xfrm flipH="1">
            <a:off x="9401175" y="-55513"/>
            <a:ext cx="1775740"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8" name="TekstSylinder 7">
            <a:extLst>
              <a:ext uri="{FF2B5EF4-FFF2-40B4-BE49-F238E27FC236}">
                <a16:creationId xmlns:a16="http://schemas.microsoft.com/office/drawing/2014/main" id="{4D95B884-A0A1-FDAB-CF42-3AE9C0BE3619}"/>
              </a:ext>
            </a:extLst>
          </p:cNvPr>
          <p:cNvSpPr txBox="1"/>
          <p:nvPr userDrawn="1"/>
        </p:nvSpPr>
        <p:spPr>
          <a:xfrm>
            <a:off x="487013" y="6253788"/>
            <a:ext cx="5973421" cy="461665"/>
          </a:xfrm>
          <a:prstGeom prst="rect">
            <a:avLst/>
          </a:prstGeom>
          <a:noFill/>
        </p:spPr>
        <p:txBody>
          <a:bodyPr wrap="square" rtlCol="0">
            <a:spAutoFit/>
          </a:bodyPr>
          <a:lstStyle/>
          <a:p>
            <a:r>
              <a:rPr lang="nb-NO" sz="1200" dirty="0">
                <a:solidFill>
                  <a:schemeClr val="tx2">
                    <a:lumMod val="10000"/>
                  </a:schemeClr>
                </a:solidFill>
                <a:latin typeface="Arial" panose="020B0604020202020204" pitchFamily="34" charset="0"/>
                <a:cs typeface="Arial" panose="020B0604020202020204" pitchFamily="34" charset="0"/>
              </a:rPr>
              <a:t>Foto – bilder på første og siste slide: Gløshaugen – Foto: </a:t>
            </a:r>
            <a:r>
              <a:rPr lang="nb-NO" sz="1200" b="0" i="0" u="none" strike="noStrike" dirty="0">
                <a:solidFill>
                  <a:schemeClr val="tx2">
                    <a:lumMod val="10000"/>
                  </a:schemeClr>
                </a:solidFill>
                <a:effectLst/>
                <a:latin typeface="Arial" panose="020B0604020202020204" pitchFamily="34" charset="0"/>
                <a:cs typeface="Arial" panose="020B0604020202020204" pitchFamily="34" charset="0"/>
              </a:rPr>
              <a:t>Mentz </a:t>
            </a:r>
            <a:r>
              <a:rPr lang="nb-NO" sz="1200" b="0" i="0" u="none" strike="noStrike" dirty="0" err="1">
                <a:solidFill>
                  <a:schemeClr val="tx2">
                    <a:lumMod val="10000"/>
                  </a:schemeClr>
                </a:solidFill>
                <a:effectLst/>
                <a:latin typeface="Arial" panose="020B0604020202020204" pitchFamily="34" charset="0"/>
                <a:cs typeface="Arial" panose="020B0604020202020204" pitchFamily="34" charset="0"/>
              </a:rPr>
              <a:t>Indergaard</a:t>
            </a:r>
            <a:r>
              <a:rPr lang="nb-NO" sz="1200" b="0" i="0" u="none" strike="noStrike" dirty="0">
                <a:solidFill>
                  <a:schemeClr val="tx2">
                    <a:lumMod val="10000"/>
                  </a:schemeClr>
                </a:solidFill>
                <a:effectLst/>
                <a:latin typeface="Arial" panose="020B0604020202020204" pitchFamily="34" charset="0"/>
                <a:cs typeface="Arial" panose="020B0604020202020204" pitchFamily="34" charset="0"/>
              </a:rPr>
              <a:t>/NTNU</a:t>
            </a:r>
            <a:r>
              <a:rPr lang="nb-NO" sz="1200" dirty="0">
                <a:solidFill>
                  <a:schemeClr val="tx2">
                    <a:lumMod val="10000"/>
                  </a:schemeClr>
                </a:solidFill>
                <a:latin typeface="Arial" panose="020B0604020202020204" pitchFamily="34" charset="0"/>
                <a:cs typeface="Arial" panose="020B0604020202020204" pitchFamily="34" charset="0"/>
              </a:rPr>
              <a:t>   Gjøvik – Foto: </a:t>
            </a:r>
            <a:r>
              <a:rPr lang="nb-NO" sz="1200" dirty="0">
                <a:solidFill>
                  <a:schemeClr val="tx2">
                    <a:lumMod val="10000"/>
                  </a:schemeClr>
                </a:solidFill>
                <a:effectLst/>
                <a:latin typeface="Arial" panose="020B0604020202020204" pitchFamily="34" charset="0"/>
                <a:cs typeface="Arial" panose="020B0604020202020204" pitchFamily="34" charset="0"/>
              </a:rPr>
              <a:t>Espen </a:t>
            </a:r>
            <a:r>
              <a:rPr lang="nb-NO" sz="1200" dirty="0" err="1">
                <a:solidFill>
                  <a:schemeClr val="tx2">
                    <a:lumMod val="10000"/>
                  </a:schemeClr>
                </a:solidFill>
                <a:effectLst/>
                <a:latin typeface="Arial" panose="020B0604020202020204" pitchFamily="34" charset="0"/>
                <a:cs typeface="Arial" panose="020B0604020202020204" pitchFamily="34" charset="0"/>
              </a:rPr>
              <a:t>Taftø</a:t>
            </a:r>
            <a:r>
              <a:rPr lang="nb-NO" sz="1200" dirty="0">
                <a:solidFill>
                  <a:schemeClr val="tx2">
                    <a:lumMod val="10000"/>
                  </a:schemeClr>
                </a:solidFill>
                <a:effectLst/>
                <a:latin typeface="Arial" panose="020B0604020202020204" pitchFamily="34" charset="0"/>
                <a:cs typeface="Arial" panose="020B0604020202020204" pitchFamily="34" charset="0"/>
              </a:rPr>
              <a:t> Vestad/NTNU</a:t>
            </a:r>
            <a:r>
              <a:rPr lang="nb-NO" sz="1200" dirty="0">
                <a:solidFill>
                  <a:schemeClr val="tx2">
                    <a:lumMod val="10000"/>
                  </a:schemeClr>
                </a:solidFill>
                <a:latin typeface="Arial" panose="020B0604020202020204" pitchFamily="34" charset="0"/>
                <a:cs typeface="Arial" panose="020B0604020202020204" pitchFamily="34" charset="0"/>
              </a:rPr>
              <a:t>   |   Ålesund – Foto: </a:t>
            </a:r>
            <a:r>
              <a:rPr lang="nb-NO" sz="1200" dirty="0">
                <a:solidFill>
                  <a:schemeClr val="tx2">
                    <a:lumMod val="10000"/>
                  </a:schemeClr>
                </a:solidFill>
                <a:effectLst/>
                <a:latin typeface="Arial" panose="020B0604020202020204" pitchFamily="34" charset="0"/>
                <a:cs typeface="Arial" panose="020B0604020202020204" pitchFamily="34" charset="0"/>
              </a:rPr>
              <a:t>Sissel Basso/NTNU</a:t>
            </a:r>
            <a:r>
              <a:rPr lang="nb-NO" sz="1200" dirty="0">
                <a:solidFill>
                  <a:schemeClr val="tx2">
                    <a:lumMod val="10000"/>
                  </a:schemeClr>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924243397"/>
      </p:ext>
    </p:extLst>
  </p:cSld>
  <p:clrMapOvr>
    <a:masterClrMapping/>
  </p:clrMapOvr>
  <p:transition spd="slow">
    <p:cove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or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F8D720E-9728-9048-900E-3A6CB272C027}"/>
              </a:ext>
            </a:extLst>
          </p:cNvPr>
          <p:cNvSpPr/>
          <p:nvPr userDrawn="1"/>
        </p:nvSpPr>
        <p:spPr>
          <a:xfrm>
            <a:off x="9358411" y="0"/>
            <a:ext cx="2833589" cy="6893538"/>
          </a:xfrm>
          <a:prstGeom prst="rect">
            <a:avLst/>
          </a:prstGeom>
          <a:solidFill>
            <a:schemeClr val="accent3"/>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4" name="Rectangle 8">
            <a:extLst>
              <a:ext uri="{FF2B5EF4-FFF2-40B4-BE49-F238E27FC236}">
                <a16:creationId xmlns:a16="http://schemas.microsoft.com/office/drawing/2014/main" id="{446F71E2-D40A-B346-8644-1450E9BD33C2}"/>
              </a:ext>
            </a:extLst>
          </p:cNvPr>
          <p:cNvSpPr/>
          <p:nvPr userDrawn="1"/>
        </p:nvSpPr>
        <p:spPr>
          <a:xfrm>
            <a:off x="-5788" y="-11575"/>
            <a:ext cx="11182703" cy="6901254"/>
          </a:xfrm>
          <a:custGeom>
            <a:avLst/>
            <a:gdLst>
              <a:gd name="connsiteX0" fmla="*/ 0 w 12192000"/>
              <a:gd name="connsiteY0" fmla="*/ 0 h 6893538"/>
              <a:gd name="connsiteX1" fmla="*/ 12192000 w 12192000"/>
              <a:gd name="connsiteY1" fmla="*/ 0 h 6893538"/>
              <a:gd name="connsiteX2" fmla="*/ 12192000 w 12192000"/>
              <a:gd name="connsiteY2" fmla="*/ 6893538 h 6893538"/>
              <a:gd name="connsiteX3" fmla="*/ 0 w 12192000"/>
              <a:gd name="connsiteY3" fmla="*/ 6893538 h 6893538"/>
              <a:gd name="connsiteX4" fmla="*/ 0 w 12192000"/>
              <a:gd name="connsiteY4" fmla="*/ 0 h 6893538"/>
              <a:gd name="connsiteX0" fmla="*/ 0 w 12192000"/>
              <a:gd name="connsiteY0" fmla="*/ 0 h 6893538"/>
              <a:gd name="connsiteX1" fmla="*/ 11145170 w 12192000"/>
              <a:gd name="connsiteY1" fmla="*/ 6306 h 6893538"/>
              <a:gd name="connsiteX2" fmla="*/ 12192000 w 12192000"/>
              <a:gd name="connsiteY2" fmla="*/ 6893538 h 6893538"/>
              <a:gd name="connsiteX3" fmla="*/ 0 w 12192000"/>
              <a:gd name="connsiteY3" fmla="*/ 6893538 h 6893538"/>
              <a:gd name="connsiteX4" fmla="*/ 0 w 12192000"/>
              <a:gd name="connsiteY4" fmla="*/ 0 h 6893538"/>
              <a:gd name="connsiteX0" fmla="*/ 0 w 11145170"/>
              <a:gd name="connsiteY0" fmla="*/ 0 h 6893538"/>
              <a:gd name="connsiteX1" fmla="*/ 11145170 w 11145170"/>
              <a:gd name="connsiteY1" fmla="*/ 6306 h 6893538"/>
              <a:gd name="connsiteX2" fmla="*/ 9398350 w 11145170"/>
              <a:gd name="connsiteY2" fmla="*/ 6893538 h 6893538"/>
              <a:gd name="connsiteX3" fmla="*/ 0 w 11145170"/>
              <a:gd name="connsiteY3" fmla="*/ 6893538 h 6893538"/>
              <a:gd name="connsiteX4" fmla="*/ 0 w 11145170"/>
              <a:gd name="connsiteY4" fmla="*/ 0 h 689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5170" h="6893538">
                <a:moveTo>
                  <a:pt x="0" y="0"/>
                </a:moveTo>
                <a:lnTo>
                  <a:pt x="11145170" y="6306"/>
                </a:lnTo>
                <a:lnTo>
                  <a:pt x="9398350" y="6893538"/>
                </a:lnTo>
                <a:lnTo>
                  <a:pt x="0" y="6893538"/>
                </a:lnTo>
                <a:lnTo>
                  <a:pt x="0" y="0"/>
                </a:lnTo>
                <a:close/>
              </a:path>
            </a:pathLst>
          </a:custGeom>
          <a:gradFill>
            <a:gsLst>
              <a:gs pos="0">
                <a:schemeClr val="tx2"/>
              </a:gs>
              <a:gs pos="59000">
                <a:schemeClr val="tx2"/>
              </a:gs>
              <a:gs pos="99000">
                <a:schemeClr val="tx2">
                  <a:lumMod val="80000"/>
                </a:schemeClr>
              </a:gs>
            </a:gsLst>
            <a:lin ang="5400000" scaled="1"/>
          </a:gra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NO"/>
          </a:p>
        </p:txBody>
      </p:sp>
      <p:cxnSp>
        <p:nvCxnSpPr>
          <p:cNvPr id="12" name="Straight Connector 11">
            <a:extLst>
              <a:ext uri="{FF2B5EF4-FFF2-40B4-BE49-F238E27FC236}">
                <a16:creationId xmlns:a16="http://schemas.microsoft.com/office/drawing/2014/main" id="{F3188A1F-4814-FE4E-AF70-22B66EFE7F43}"/>
              </a:ext>
            </a:extLst>
          </p:cNvPr>
          <p:cNvCxnSpPr/>
          <p:nvPr userDrawn="1"/>
        </p:nvCxnSpPr>
        <p:spPr>
          <a:xfrm>
            <a:off x="1753026" y="3427171"/>
            <a:ext cx="4339542"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58C0CE6A-8767-8A41-8C5A-DE6C38FD5F78}"/>
              </a:ext>
            </a:extLst>
          </p:cNvPr>
          <p:cNvSpPr>
            <a:spLocks noGrp="1"/>
          </p:cNvSpPr>
          <p:nvPr>
            <p:ph type="body" sz="quarter" idx="10" hasCustomPrompt="1"/>
          </p:nvPr>
        </p:nvSpPr>
        <p:spPr>
          <a:xfrm>
            <a:off x="1695363" y="3741824"/>
            <a:ext cx="4339542" cy="1961143"/>
          </a:xfrm>
          <a:prstGeom prst="rect">
            <a:avLst/>
          </a:prstGeom>
        </p:spPr>
        <p:txBody>
          <a:bodyPr/>
          <a:lstStyle>
            <a:lvl1pPr marL="0" indent="0">
              <a:buNone/>
              <a:defRPr sz="3200" b="0">
                <a:solidFill>
                  <a:schemeClr val="bg1"/>
                </a:solidFill>
              </a:defRPr>
            </a:lvl1pPr>
          </a:lstStyle>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nb-NO" sz="3200" b="0" i="0" u="none" strike="noStrike" kern="1200" cap="none" spc="0" normalizeH="0" baseline="0" noProof="0" dirty="0" err="1">
                <a:ln>
                  <a:noFill/>
                </a:ln>
                <a:solidFill>
                  <a:schemeClr val="bg1"/>
                </a:solidFill>
                <a:effectLst/>
                <a:uLnTx/>
                <a:uFillTx/>
                <a:latin typeface="Arial"/>
                <a:ea typeface="+mn-ea"/>
                <a:cs typeface="Arial"/>
              </a:rPr>
              <a:t>Åpningsslide</a:t>
            </a:r>
            <a:endParaRPr kumimoji="0" lang="nb-NO" sz="3200" b="0" i="0" u="none" strike="noStrike" kern="1200" cap="none" spc="0" normalizeH="0" baseline="0" noProof="0" dirty="0">
              <a:ln>
                <a:noFill/>
              </a:ln>
              <a:solidFill>
                <a:schemeClr val="bg1"/>
              </a:solidFill>
              <a:effectLst/>
              <a:uLnTx/>
              <a:uFillTx/>
              <a:latin typeface="Arial"/>
              <a:ea typeface="+mn-ea"/>
              <a:cs typeface="Arial"/>
            </a:endParaRPr>
          </a:p>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nb-NO" sz="3200" b="0" i="0" u="none" strike="noStrike" kern="1200" cap="none" spc="0" normalizeH="0" baseline="0" noProof="0" dirty="0">
                <a:ln>
                  <a:noFill/>
                </a:ln>
                <a:solidFill>
                  <a:schemeClr val="bg1"/>
                </a:solidFill>
                <a:effectLst/>
                <a:uLnTx/>
                <a:uFillTx/>
                <a:latin typeface="Arial"/>
                <a:ea typeface="+mn-ea"/>
                <a:cs typeface="Arial"/>
              </a:rPr>
              <a:t>Tema/tittel her</a:t>
            </a:r>
            <a:br>
              <a:rPr kumimoji="0" lang="nb-NO" sz="3200" b="0" i="0" u="none" strike="noStrike" kern="1200" cap="none" spc="0" normalizeH="0" baseline="0" noProof="0" dirty="0">
                <a:ln>
                  <a:noFill/>
                </a:ln>
                <a:solidFill>
                  <a:schemeClr val="bg1"/>
                </a:solidFill>
                <a:effectLst/>
                <a:uLnTx/>
                <a:uFillTx/>
                <a:latin typeface="Arial"/>
                <a:ea typeface="+mn-ea"/>
                <a:cs typeface="Arial"/>
              </a:rPr>
            </a:br>
            <a:br>
              <a:rPr kumimoji="0" lang="nb-NO" sz="3200" b="0" i="0" u="none" strike="noStrike" kern="1200" cap="none" spc="0" normalizeH="0" baseline="0" noProof="0" dirty="0">
                <a:ln>
                  <a:noFill/>
                </a:ln>
                <a:solidFill>
                  <a:schemeClr val="bg1"/>
                </a:solidFill>
                <a:effectLst/>
                <a:uLnTx/>
                <a:uFillTx/>
                <a:latin typeface="Arial"/>
                <a:ea typeface="+mn-ea"/>
                <a:cs typeface="Arial"/>
              </a:rPr>
            </a:br>
            <a:r>
              <a:rPr kumimoji="0" lang="nb-NO" sz="1600" b="0" i="0" u="none" strike="noStrike" kern="1200" cap="none" spc="0" normalizeH="0" baseline="0" noProof="0" dirty="0" err="1">
                <a:ln>
                  <a:noFill/>
                </a:ln>
                <a:solidFill>
                  <a:schemeClr val="bg1"/>
                </a:solidFill>
                <a:effectLst/>
                <a:uLnTx/>
                <a:uFillTx/>
                <a:latin typeface="Arial"/>
                <a:ea typeface="+mn-ea"/>
                <a:cs typeface="Arial"/>
              </a:rPr>
              <a:t>Tilhøriget</a:t>
            </a:r>
            <a:r>
              <a:rPr kumimoji="0" lang="nb-NO" sz="1600" b="0" i="0" u="none" strike="noStrike" kern="1200" cap="none" spc="0" normalizeH="0" baseline="0" noProof="0" dirty="0">
                <a:ln>
                  <a:noFill/>
                </a:ln>
                <a:solidFill>
                  <a:schemeClr val="bg1"/>
                </a:solidFill>
                <a:effectLst/>
                <a:uLnTx/>
                <a:uFillTx/>
                <a:latin typeface="Arial"/>
                <a:ea typeface="+mn-ea"/>
                <a:cs typeface="Arial"/>
              </a:rPr>
              <a:t>?</a:t>
            </a:r>
            <a:endParaRPr lang="nb-NO" dirty="0"/>
          </a:p>
        </p:txBody>
      </p:sp>
      <p:pic>
        <p:nvPicPr>
          <p:cNvPr id="16" name="Graphic 15" descr="Logoen til NTNU. Med underteksten Kunnskap for en bedre verden.">
            <a:extLst>
              <a:ext uri="{FF2B5EF4-FFF2-40B4-BE49-F238E27FC236}">
                <a16:creationId xmlns:a16="http://schemas.microsoft.com/office/drawing/2014/main" id="{8AEC5E4B-C24E-234D-8C52-2C6E356DDF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20198" y="1485259"/>
            <a:ext cx="5375802" cy="1397709"/>
          </a:xfrm>
          <a:prstGeom prst="rect">
            <a:avLst/>
          </a:prstGeom>
        </p:spPr>
      </p:pic>
      <p:pic>
        <p:nvPicPr>
          <p:cNvPr id="2" name="Picture 8" descr="Hovedbygningene i de tre byene NTNU holder til i. Trondheim, Gjøvik og Ålesund.">
            <a:extLst>
              <a:ext uri="{FF2B5EF4-FFF2-40B4-BE49-F238E27FC236}">
                <a16:creationId xmlns:a16="http://schemas.microsoft.com/office/drawing/2014/main" id="{2919F085-2805-A4DA-9CBA-E71E3E24CD30}"/>
              </a:ext>
            </a:extLst>
          </p:cNvPr>
          <p:cNvPicPr>
            <a:picLocks noChangeAspect="1"/>
          </p:cNvPicPr>
          <p:nvPr userDrawn="1"/>
        </p:nvPicPr>
        <p:blipFill>
          <a:blip r:embed="rId3">
            <a:extLst>
              <a:ext uri="{BEBA8EAE-BF5A-486C-A8C5-ECC9F3942E4B}">
                <a14:imgProps xmlns:a14="http://schemas.microsoft.com/office/drawing/2010/main">
                  <a14:imgLayer r:embed="rId4">
                    <a14:imgEffect>
                      <a14:sharpenSoften amount="-3000"/>
                    </a14:imgEffect>
                    <a14:imgEffect>
                      <a14:saturation sat="130000"/>
                    </a14:imgEffect>
                    <a14:imgEffect>
                      <a14:brightnessContrast bright="-10000" contrast="20000"/>
                    </a14:imgEffect>
                  </a14:imgLayer>
                </a14:imgProps>
              </a:ext>
            </a:extLst>
          </a:blip>
          <a:srcRect/>
          <a:stretch/>
        </p:blipFill>
        <p:spPr>
          <a:xfrm>
            <a:off x="6825600" y="-11575"/>
            <a:ext cx="4373138" cy="6919267"/>
          </a:xfrm>
          <a:prstGeom prst="rect">
            <a:avLst/>
          </a:prstGeom>
        </p:spPr>
      </p:pic>
      <p:cxnSp>
        <p:nvCxnSpPr>
          <p:cNvPr id="5" name="Straight Connector 9">
            <a:extLst>
              <a:ext uri="{FF2B5EF4-FFF2-40B4-BE49-F238E27FC236}">
                <a16:creationId xmlns:a16="http://schemas.microsoft.com/office/drawing/2014/main" id="{365B3039-9D52-7BE0-885A-B78DB395DE0E}"/>
              </a:ext>
            </a:extLst>
          </p:cNvPr>
          <p:cNvCxnSpPr>
            <a:cxnSpLocks/>
          </p:cNvCxnSpPr>
          <p:nvPr userDrawn="1"/>
        </p:nvCxnSpPr>
        <p:spPr>
          <a:xfrm flipH="1">
            <a:off x="6823650" y="-82550"/>
            <a:ext cx="1780993"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 name="Straight Connector 12">
            <a:extLst>
              <a:ext uri="{FF2B5EF4-FFF2-40B4-BE49-F238E27FC236}">
                <a16:creationId xmlns:a16="http://schemas.microsoft.com/office/drawing/2014/main" id="{FEB7C32B-6C5B-5ED4-7EA3-AF626767B1AE}"/>
              </a:ext>
            </a:extLst>
          </p:cNvPr>
          <p:cNvCxnSpPr>
            <a:cxnSpLocks/>
          </p:cNvCxnSpPr>
          <p:nvPr userDrawn="1"/>
        </p:nvCxnSpPr>
        <p:spPr>
          <a:xfrm flipH="1">
            <a:off x="9401175" y="-55513"/>
            <a:ext cx="1775740"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58805345"/>
      </p:ext>
    </p:extLst>
  </p:cSld>
  <p:clrMapOvr>
    <a:masterClrMapping/>
  </p:clrMapOvr>
  <p:transition spd="slow">
    <p:cove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8EAACED8-900A-8F6D-2534-01CDDADBAB2B}"/>
              </a:ext>
            </a:extLst>
          </p:cNvPr>
          <p:cNvSpPr>
            <a:spLocks noGrp="1"/>
          </p:cNvSpPr>
          <p:nvPr>
            <p:ph type="body" sz="quarter" idx="13" hasCustomPrompt="1"/>
          </p:nvPr>
        </p:nvSpPr>
        <p:spPr>
          <a:xfrm>
            <a:off x="649995" y="490318"/>
            <a:ext cx="11016867" cy="876378"/>
          </a:xfrm>
          <a:prstGeom prst="rect">
            <a:avLst/>
          </a:prstGeom>
        </p:spPr>
        <p:txBody>
          <a:bodyPr/>
          <a:lstStyle>
            <a:lvl1pPr marL="0" indent="0" algn="l">
              <a:buNone/>
              <a:defRPr sz="5400" b="1">
                <a:solidFill>
                  <a:schemeClr val="bg1">
                    <a:lumMod val="25000"/>
                  </a:schemeClr>
                </a:solidFill>
              </a:defRPr>
            </a:lvl1pPr>
          </a:lstStyle>
          <a:p>
            <a:pPr lvl="0"/>
            <a:r>
              <a:rPr lang="nb-NO" dirty="0"/>
              <a:t>Overskrift</a:t>
            </a:r>
          </a:p>
        </p:txBody>
      </p:sp>
      <p:sp>
        <p:nvSpPr>
          <p:cNvPr id="3" name="Plassholder for tekst 3">
            <a:extLst>
              <a:ext uri="{FF2B5EF4-FFF2-40B4-BE49-F238E27FC236}">
                <a16:creationId xmlns:a16="http://schemas.microsoft.com/office/drawing/2014/main" id="{0AE1222F-0A17-CB0B-314D-E7905130CBF2}"/>
              </a:ext>
            </a:extLst>
          </p:cNvPr>
          <p:cNvSpPr>
            <a:spLocks noGrp="1"/>
          </p:cNvSpPr>
          <p:nvPr>
            <p:ph type="body" sz="quarter" idx="14"/>
          </p:nvPr>
        </p:nvSpPr>
        <p:spPr>
          <a:xfrm>
            <a:off x="649995" y="1452095"/>
            <a:ext cx="11016867" cy="4995099"/>
          </a:xfrm>
          <a:prstGeom prst="rect">
            <a:avLst/>
          </a:prstGeom>
        </p:spPr>
        <p:txBody>
          <a:bodyPr/>
          <a:lstStyle>
            <a:lvl1pPr>
              <a:defRPr sz="2800">
                <a:solidFill>
                  <a:schemeClr val="bg1">
                    <a:lumMod val="10000"/>
                  </a:schemeClr>
                </a:solidFill>
              </a:defRPr>
            </a:lvl1pPr>
            <a:lvl2pPr>
              <a:defRPr sz="2400">
                <a:solidFill>
                  <a:schemeClr val="bg1">
                    <a:lumMod val="10000"/>
                  </a:schemeClr>
                </a:solidFill>
              </a:defRPr>
            </a:lvl2pPr>
            <a:lvl3pPr>
              <a:defRPr sz="2100">
                <a:solidFill>
                  <a:schemeClr val="bg1">
                    <a:lumMod val="10000"/>
                  </a:schemeClr>
                </a:solidFill>
              </a:defRPr>
            </a:lvl3pPr>
            <a:lvl4pPr>
              <a:defRPr sz="1900">
                <a:solidFill>
                  <a:schemeClr val="bg1">
                    <a:lumMod val="10000"/>
                  </a:schemeClr>
                </a:solidFill>
              </a:defRPr>
            </a:lvl4pPr>
            <a:lvl5pPr>
              <a:defRPr sz="1700">
                <a:solidFill>
                  <a:schemeClr val="bg1">
                    <a:lumMod val="10000"/>
                  </a:schemeClr>
                </a:solidFill>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603153748"/>
      </p:ext>
    </p:extLst>
  </p:cSld>
  <p:clrMapOvr>
    <a:masterClrMapping/>
  </p:clrMapOvr>
  <p:transition spd="slow">
    <p:cove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de, overskrift og tek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8AD7188-E77F-AE4D-97BE-DD42B6A8387A}"/>
              </a:ext>
            </a:extLst>
          </p:cNvPr>
          <p:cNvSpPr>
            <a:spLocks noGrp="1"/>
          </p:cNvSpPr>
          <p:nvPr>
            <p:ph type="body" sz="quarter" idx="11" hasCustomPrompt="1"/>
          </p:nvPr>
        </p:nvSpPr>
        <p:spPr>
          <a:xfrm>
            <a:off x="5680638" y="2148369"/>
            <a:ext cx="5563625" cy="876378"/>
          </a:xfrm>
          <a:prstGeom prst="rect">
            <a:avLst/>
          </a:prstGeom>
        </p:spPr>
        <p:txBody>
          <a:bodyPr anchor="b"/>
          <a:lstStyle>
            <a:lvl1pPr marL="0" indent="0">
              <a:buNone/>
              <a:defRPr sz="5000" b="1">
                <a:solidFill>
                  <a:schemeClr val="accent1"/>
                </a:solidFill>
              </a:defRPr>
            </a:lvl1pPr>
          </a:lstStyle>
          <a:p>
            <a:pPr lvl="0"/>
            <a:r>
              <a:rPr lang="nb-NO" dirty="0"/>
              <a:t>Overskrift</a:t>
            </a:r>
          </a:p>
        </p:txBody>
      </p:sp>
      <p:sp>
        <p:nvSpPr>
          <p:cNvPr id="2" name="Oval 3">
            <a:extLst>
              <a:ext uri="{FF2B5EF4-FFF2-40B4-BE49-F238E27FC236}">
                <a16:creationId xmlns:a16="http://schemas.microsoft.com/office/drawing/2014/main" id="{D111164C-74E9-CD42-8B94-00226077207E}"/>
              </a:ext>
            </a:extLst>
          </p:cNvPr>
          <p:cNvSpPr/>
          <p:nvPr userDrawn="1"/>
        </p:nvSpPr>
        <p:spPr>
          <a:xfrm>
            <a:off x="4581993" y="569725"/>
            <a:ext cx="828749" cy="5800153"/>
          </a:xfrm>
          <a:custGeom>
            <a:avLst/>
            <a:gdLst>
              <a:gd name="connsiteX0" fmla="*/ 0 w 1244184"/>
              <a:gd name="connsiteY0" fmla="*/ 2885607 h 5771213"/>
              <a:gd name="connsiteX1" fmla="*/ 622092 w 1244184"/>
              <a:gd name="connsiteY1" fmla="*/ 0 h 5771213"/>
              <a:gd name="connsiteX2" fmla="*/ 1244184 w 1244184"/>
              <a:gd name="connsiteY2" fmla="*/ 2885607 h 5771213"/>
              <a:gd name="connsiteX3" fmla="*/ 622092 w 1244184"/>
              <a:gd name="connsiteY3" fmla="*/ 5771214 h 5771213"/>
              <a:gd name="connsiteX4" fmla="*/ 0 w 1244184"/>
              <a:gd name="connsiteY4" fmla="*/ 2885607 h 5771213"/>
              <a:gd name="connsiteX0" fmla="*/ 0 w 1244184"/>
              <a:gd name="connsiteY0" fmla="*/ 2885639 h 5771246"/>
              <a:gd name="connsiteX1" fmla="*/ 622092 w 1244184"/>
              <a:gd name="connsiteY1" fmla="*/ 32 h 5771246"/>
              <a:gd name="connsiteX2" fmla="*/ 1244184 w 1244184"/>
              <a:gd name="connsiteY2" fmla="*/ 2885639 h 5771246"/>
              <a:gd name="connsiteX3" fmla="*/ 622092 w 1244184"/>
              <a:gd name="connsiteY3" fmla="*/ 5771246 h 5771246"/>
              <a:gd name="connsiteX4" fmla="*/ 0 w 1244184"/>
              <a:gd name="connsiteY4" fmla="*/ 2885639 h 5771246"/>
              <a:gd name="connsiteX0" fmla="*/ 0 w 1244184"/>
              <a:gd name="connsiteY0" fmla="*/ 2885639 h 5771246"/>
              <a:gd name="connsiteX1" fmla="*/ 622092 w 1244184"/>
              <a:gd name="connsiteY1" fmla="*/ 32 h 5771246"/>
              <a:gd name="connsiteX2" fmla="*/ 1244184 w 1244184"/>
              <a:gd name="connsiteY2" fmla="*/ 2885639 h 5771246"/>
              <a:gd name="connsiteX3" fmla="*/ 622092 w 1244184"/>
              <a:gd name="connsiteY3" fmla="*/ 5771246 h 5771246"/>
              <a:gd name="connsiteX4" fmla="*/ 0 w 1244184"/>
              <a:gd name="connsiteY4" fmla="*/ 2885639 h 5771246"/>
              <a:gd name="connsiteX0" fmla="*/ 0 w 1244184"/>
              <a:gd name="connsiteY0" fmla="*/ 2885607 h 5771214"/>
              <a:gd name="connsiteX1" fmla="*/ 622092 w 1244184"/>
              <a:gd name="connsiteY1" fmla="*/ 0 h 5771214"/>
              <a:gd name="connsiteX2" fmla="*/ 1244184 w 1244184"/>
              <a:gd name="connsiteY2" fmla="*/ 2885607 h 5771214"/>
              <a:gd name="connsiteX3" fmla="*/ 622092 w 1244184"/>
              <a:gd name="connsiteY3" fmla="*/ 5771214 h 5771214"/>
              <a:gd name="connsiteX4" fmla="*/ 0 w 1244184"/>
              <a:gd name="connsiteY4" fmla="*/ 2885607 h 5771214"/>
              <a:gd name="connsiteX0" fmla="*/ 0 w 1244184"/>
              <a:gd name="connsiteY0" fmla="*/ 2885607 h 5771214"/>
              <a:gd name="connsiteX1" fmla="*/ 622092 w 1244184"/>
              <a:gd name="connsiteY1" fmla="*/ 0 h 5771214"/>
              <a:gd name="connsiteX2" fmla="*/ 1244184 w 1244184"/>
              <a:gd name="connsiteY2" fmla="*/ 2885607 h 5771214"/>
              <a:gd name="connsiteX3" fmla="*/ 622092 w 1244184"/>
              <a:gd name="connsiteY3" fmla="*/ 5771214 h 5771214"/>
              <a:gd name="connsiteX4" fmla="*/ 0 w 1244184"/>
              <a:gd name="connsiteY4" fmla="*/ 2885607 h 5771214"/>
              <a:gd name="connsiteX0" fmla="*/ 0 w 1244184"/>
              <a:gd name="connsiteY0" fmla="*/ 2885607 h 5771214"/>
              <a:gd name="connsiteX1" fmla="*/ 622092 w 1244184"/>
              <a:gd name="connsiteY1" fmla="*/ 0 h 5771214"/>
              <a:gd name="connsiteX2" fmla="*/ 1244184 w 1244184"/>
              <a:gd name="connsiteY2" fmla="*/ 2885607 h 5771214"/>
              <a:gd name="connsiteX3" fmla="*/ 622092 w 1244184"/>
              <a:gd name="connsiteY3" fmla="*/ 5771214 h 5771214"/>
              <a:gd name="connsiteX4" fmla="*/ 0 w 1244184"/>
              <a:gd name="connsiteY4" fmla="*/ 2885607 h 5771214"/>
              <a:gd name="connsiteX0" fmla="*/ 0 w 1244184"/>
              <a:gd name="connsiteY0" fmla="*/ 2885607 h 5771214"/>
              <a:gd name="connsiteX1" fmla="*/ 622092 w 1244184"/>
              <a:gd name="connsiteY1" fmla="*/ 0 h 5771214"/>
              <a:gd name="connsiteX2" fmla="*/ 1244184 w 1244184"/>
              <a:gd name="connsiteY2" fmla="*/ 2885607 h 5771214"/>
              <a:gd name="connsiteX3" fmla="*/ 622092 w 1244184"/>
              <a:gd name="connsiteY3" fmla="*/ 5771214 h 5771214"/>
              <a:gd name="connsiteX4" fmla="*/ 0 w 1244184"/>
              <a:gd name="connsiteY4" fmla="*/ 2885607 h 5771214"/>
              <a:gd name="connsiteX0" fmla="*/ 0 w 742865"/>
              <a:gd name="connsiteY0" fmla="*/ 2885607 h 5771214"/>
              <a:gd name="connsiteX1" fmla="*/ 622092 w 742865"/>
              <a:gd name="connsiteY1" fmla="*/ 0 h 5771214"/>
              <a:gd name="connsiteX2" fmla="*/ 639595 w 742865"/>
              <a:gd name="connsiteY2" fmla="*/ 2885607 h 5771214"/>
              <a:gd name="connsiteX3" fmla="*/ 622092 w 742865"/>
              <a:gd name="connsiteY3" fmla="*/ 5771214 h 5771214"/>
              <a:gd name="connsiteX4" fmla="*/ 0 w 742865"/>
              <a:gd name="connsiteY4" fmla="*/ 2885607 h 5771214"/>
              <a:gd name="connsiteX0" fmla="*/ 0 w 739540"/>
              <a:gd name="connsiteY0" fmla="*/ 2885607 h 5771214"/>
              <a:gd name="connsiteX1" fmla="*/ 622092 w 739540"/>
              <a:gd name="connsiteY1" fmla="*/ 0 h 5771214"/>
              <a:gd name="connsiteX2" fmla="*/ 639595 w 739540"/>
              <a:gd name="connsiteY2" fmla="*/ 2885607 h 5771214"/>
              <a:gd name="connsiteX3" fmla="*/ 622092 w 739540"/>
              <a:gd name="connsiteY3" fmla="*/ 5771214 h 5771214"/>
              <a:gd name="connsiteX4" fmla="*/ 0 w 739540"/>
              <a:gd name="connsiteY4" fmla="*/ 2885607 h 5771214"/>
              <a:gd name="connsiteX0" fmla="*/ 2958 w 856947"/>
              <a:gd name="connsiteY0" fmla="*/ 2833141 h 5718748"/>
              <a:gd name="connsiteX1" fmla="*/ 856947 w 856947"/>
              <a:gd name="connsiteY1" fmla="*/ 0 h 5718748"/>
              <a:gd name="connsiteX2" fmla="*/ 642553 w 856947"/>
              <a:gd name="connsiteY2" fmla="*/ 2833141 h 5718748"/>
              <a:gd name="connsiteX3" fmla="*/ 625050 w 856947"/>
              <a:gd name="connsiteY3" fmla="*/ 5718748 h 5718748"/>
              <a:gd name="connsiteX4" fmla="*/ 2958 w 856947"/>
              <a:gd name="connsiteY4" fmla="*/ 2833141 h 5718748"/>
              <a:gd name="connsiteX0" fmla="*/ 2958 w 856947"/>
              <a:gd name="connsiteY0" fmla="*/ 2833141 h 5718748"/>
              <a:gd name="connsiteX1" fmla="*/ 856947 w 856947"/>
              <a:gd name="connsiteY1" fmla="*/ 0 h 5718748"/>
              <a:gd name="connsiteX2" fmla="*/ 642553 w 856947"/>
              <a:gd name="connsiteY2" fmla="*/ 2833141 h 5718748"/>
              <a:gd name="connsiteX3" fmla="*/ 625050 w 856947"/>
              <a:gd name="connsiteY3" fmla="*/ 5718748 h 5718748"/>
              <a:gd name="connsiteX4" fmla="*/ 2958 w 856947"/>
              <a:gd name="connsiteY4" fmla="*/ 2833141 h 5718748"/>
              <a:gd name="connsiteX0" fmla="*/ 244 w 937054"/>
              <a:gd name="connsiteY0" fmla="*/ 2833141 h 5711253"/>
              <a:gd name="connsiteX1" fmla="*/ 854233 w 937054"/>
              <a:gd name="connsiteY1" fmla="*/ 0 h 5711253"/>
              <a:gd name="connsiteX2" fmla="*/ 639839 w 937054"/>
              <a:gd name="connsiteY2" fmla="*/ 2833141 h 5711253"/>
              <a:gd name="connsiteX3" fmla="*/ 937054 w 937054"/>
              <a:gd name="connsiteY3" fmla="*/ 5711253 h 5711253"/>
              <a:gd name="connsiteX4" fmla="*/ 244 w 937054"/>
              <a:gd name="connsiteY4" fmla="*/ 2833141 h 5711253"/>
              <a:gd name="connsiteX0" fmla="*/ 244 w 937054"/>
              <a:gd name="connsiteY0" fmla="*/ 2833141 h 5711253"/>
              <a:gd name="connsiteX1" fmla="*/ 854233 w 937054"/>
              <a:gd name="connsiteY1" fmla="*/ 0 h 5711253"/>
              <a:gd name="connsiteX2" fmla="*/ 548736 w 937054"/>
              <a:gd name="connsiteY2" fmla="*/ 2833141 h 5711253"/>
              <a:gd name="connsiteX3" fmla="*/ 937054 w 937054"/>
              <a:gd name="connsiteY3" fmla="*/ 5711253 h 5711253"/>
              <a:gd name="connsiteX4" fmla="*/ 244 w 937054"/>
              <a:gd name="connsiteY4" fmla="*/ 2833141 h 5711253"/>
              <a:gd name="connsiteX0" fmla="*/ 244 w 937054"/>
              <a:gd name="connsiteY0" fmla="*/ 2833141 h 5711253"/>
              <a:gd name="connsiteX1" fmla="*/ 854233 w 937054"/>
              <a:gd name="connsiteY1" fmla="*/ 0 h 5711253"/>
              <a:gd name="connsiteX2" fmla="*/ 548736 w 937054"/>
              <a:gd name="connsiteY2" fmla="*/ 2833141 h 5711253"/>
              <a:gd name="connsiteX3" fmla="*/ 937054 w 937054"/>
              <a:gd name="connsiteY3" fmla="*/ 5711253 h 5711253"/>
              <a:gd name="connsiteX4" fmla="*/ 244 w 937054"/>
              <a:gd name="connsiteY4" fmla="*/ 2833141 h 5711253"/>
              <a:gd name="connsiteX0" fmla="*/ 134 w 936944"/>
              <a:gd name="connsiteY0" fmla="*/ 2829966 h 5708078"/>
              <a:gd name="connsiteX1" fmla="*/ 875174 w 936944"/>
              <a:gd name="connsiteY1" fmla="*/ 0 h 5708078"/>
              <a:gd name="connsiteX2" fmla="*/ 548626 w 936944"/>
              <a:gd name="connsiteY2" fmla="*/ 2829966 h 5708078"/>
              <a:gd name="connsiteX3" fmla="*/ 936944 w 936944"/>
              <a:gd name="connsiteY3" fmla="*/ 5708078 h 5708078"/>
              <a:gd name="connsiteX4" fmla="*/ 134 w 936944"/>
              <a:gd name="connsiteY4" fmla="*/ 2829966 h 5708078"/>
              <a:gd name="connsiteX0" fmla="*/ 133 w 936943"/>
              <a:gd name="connsiteY0" fmla="*/ 2829966 h 5708078"/>
              <a:gd name="connsiteX1" fmla="*/ 875173 w 936943"/>
              <a:gd name="connsiteY1" fmla="*/ 0 h 5708078"/>
              <a:gd name="connsiteX2" fmla="*/ 548625 w 936943"/>
              <a:gd name="connsiteY2" fmla="*/ 2829966 h 5708078"/>
              <a:gd name="connsiteX3" fmla="*/ 936943 w 936943"/>
              <a:gd name="connsiteY3" fmla="*/ 5708078 h 5708078"/>
              <a:gd name="connsiteX4" fmla="*/ 133 w 936943"/>
              <a:gd name="connsiteY4" fmla="*/ 2829966 h 5708078"/>
              <a:gd name="connsiteX0" fmla="*/ 39 w 936849"/>
              <a:gd name="connsiteY0" fmla="*/ 2912516 h 5790628"/>
              <a:gd name="connsiteX1" fmla="*/ 903145 w 936849"/>
              <a:gd name="connsiteY1" fmla="*/ 0 h 5790628"/>
              <a:gd name="connsiteX2" fmla="*/ 548531 w 936849"/>
              <a:gd name="connsiteY2" fmla="*/ 2912516 h 5790628"/>
              <a:gd name="connsiteX3" fmla="*/ 936849 w 936849"/>
              <a:gd name="connsiteY3" fmla="*/ 5790628 h 5790628"/>
              <a:gd name="connsiteX4" fmla="*/ 39 w 936849"/>
              <a:gd name="connsiteY4" fmla="*/ 2912516 h 5790628"/>
              <a:gd name="connsiteX0" fmla="*/ 39 w 936849"/>
              <a:gd name="connsiteY0" fmla="*/ 2912516 h 5790628"/>
              <a:gd name="connsiteX1" fmla="*/ 903145 w 936849"/>
              <a:gd name="connsiteY1" fmla="*/ 0 h 5790628"/>
              <a:gd name="connsiteX2" fmla="*/ 534497 w 936849"/>
              <a:gd name="connsiteY2" fmla="*/ 2868066 h 5790628"/>
              <a:gd name="connsiteX3" fmla="*/ 936849 w 936849"/>
              <a:gd name="connsiteY3" fmla="*/ 5790628 h 5790628"/>
              <a:gd name="connsiteX4" fmla="*/ 39 w 936849"/>
              <a:gd name="connsiteY4" fmla="*/ 2912516 h 5790628"/>
              <a:gd name="connsiteX0" fmla="*/ 6 w 915766"/>
              <a:gd name="connsiteY0" fmla="*/ 2912516 h 5800153"/>
              <a:gd name="connsiteX1" fmla="*/ 903112 w 915766"/>
              <a:gd name="connsiteY1" fmla="*/ 0 h 5800153"/>
              <a:gd name="connsiteX2" fmla="*/ 534464 w 915766"/>
              <a:gd name="connsiteY2" fmla="*/ 2868066 h 5800153"/>
              <a:gd name="connsiteX3" fmla="*/ 915766 w 915766"/>
              <a:gd name="connsiteY3" fmla="*/ 5800153 h 5800153"/>
              <a:gd name="connsiteX4" fmla="*/ 6 w 915766"/>
              <a:gd name="connsiteY4" fmla="*/ 2912516 h 5800153"/>
              <a:gd name="connsiteX0" fmla="*/ 6 w 915766"/>
              <a:gd name="connsiteY0" fmla="*/ 2912516 h 5800153"/>
              <a:gd name="connsiteX1" fmla="*/ 903112 w 915766"/>
              <a:gd name="connsiteY1" fmla="*/ 0 h 5800153"/>
              <a:gd name="connsiteX2" fmla="*/ 534464 w 915766"/>
              <a:gd name="connsiteY2" fmla="*/ 2868066 h 5800153"/>
              <a:gd name="connsiteX3" fmla="*/ 915766 w 915766"/>
              <a:gd name="connsiteY3" fmla="*/ 5800153 h 5800153"/>
              <a:gd name="connsiteX4" fmla="*/ 6 w 915766"/>
              <a:gd name="connsiteY4" fmla="*/ 2912516 h 5800153"/>
              <a:gd name="connsiteX0" fmla="*/ 6 w 915766"/>
              <a:gd name="connsiteY0" fmla="*/ 2912516 h 5800153"/>
              <a:gd name="connsiteX1" fmla="*/ 903112 w 915766"/>
              <a:gd name="connsiteY1" fmla="*/ 0 h 5800153"/>
              <a:gd name="connsiteX2" fmla="*/ 502889 w 915766"/>
              <a:gd name="connsiteY2" fmla="*/ 2858541 h 5800153"/>
              <a:gd name="connsiteX3" fmla="*/ 915766 w 915766"/>
              <a:gd name="connsiteY3" fmla="*/ 5800153 h 5800153"/>
              <a:gd name="connsiteX4" fmla="*/ 6 w 915766"/>
              <a:gd name="connsiteY4" fmla="*/ 2912516 h 5800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766" h="5800153">
                <a:moveTo>
                  <a:pt x="6" y="2912516"/>
                </a:moveTo>
                <a:cubicBezTo>
                  <a:pt x="-2103" y="1945824"/>
                  <a:pt x="612006" y="434715"/>
                  <a:pt x="903112" y="0"/>
                </a:cubicBezTo>
                <a:cubicBezTo>
                  <a:pt x="826515" y="351019"/>
                  <a:pt x="502889" y="1264864"/>
                  <a:pt x="502889" y="2858541"/>
                </a:cubicBezTo>
                <a:cubicBezTo>
                  <a:pt x="502889" y="4452218"/>
                  <a:pt x="761623" y="5250982"/>
                  <a:pt x="915766" y="5800153"/>
                </a:cubicBezTo>
                <a:cubicBezTo>
                  <a:pt x="602175" y="5297982"/>
                  <a:pt x="2115" y="3879208"/>
                  <a:pt x="6" y="2912516"/>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3" name="Picture Placeholder 2">
            <a:extLst>
              <a:ext uri="{FF2B5EF4-FFF2-40B4-BE49-F238E27FC236}">
                <a16:creationId xmlns:a16="http://schemas.microsoft.com/office/drawing/2014/main" id="{9E8FC2BC-32E9-144F-A493-1C7DD9278126}"/>
              </a:ext>
            </a:extLst>
          </p:cNvPr>
          <p:cNvSpPr>
            <a:spLocks noGrp="1"/>
          </p:cNvSpPr>
          <p:nvPr>
            <p:ph type="pic" sz="quarter" idx="10" hasCustomPrompt="1"/>
          </p:nvPr>
        </p:nvSpPr>
        <p:spPr>
          <a:xfrm>
            <a:off x="-3175" y="93421"/>
            <a:ext cx="5563625" cy="6629886"/>
          </a:xfrm>
          <a:custGeom>
            <a:avLst/>
            <a:gdLst>
              <a:gd name="connsiteX0" fmla="*/ 0 w 5554663"/>
              <a:gd name="connsiteY0" fmla="*/ 0 h 4162425"/>
              <a:gd name="connsiteX1" fmla="*/ 5554663 w 5554663"/>
              <a:gd name="connsiteY1" fmla="*/ 0 h 4162425"/>
              <a:gd name="connsiteX2" fmla="*/ 5554663 w 5554663"/>
              <a:gd name="connsiteY2" fmla="*/ 4162425 h 4162425"/>
              <a:gd name="connsiteX3" fmla="*/ 0 w 5554663"/>
              <a:gd name="connsiteY3" fmla="*/ 4162425 h 4162425"/>
              <a:gd name="connsiteX4" fmla="*/ 0 w 5554663"/>
              <a:gd name="connsiteY4" fmla="*/ 0 h 4162425"/>
              <a:gd name="connsiteX0" fmla="*/ 0 w 5554663"/>
              <a:gd name="connsiteY0" fmla="*/ 0 h 6135909"/>
              <a:gd name="connsiteX1" fmla="*/ 5554663 w 5554663"/>
              <a:gd name="connsiteY1" fmla="*/ 0 h 6135909"/>
              <a:gd name="connsiteX2" fmla="*/ 5554663 w 5554663"/>
              <a:gd name="connsiteY2" fmla="*/ 4162425 h 6135909"/>
              <a:gd name="connsiteX3" fmla="*/ 0 w 5554663"/>
              <a:gd name="connsiteY3" fmla="*/ 6135909 h 6135909"/>
              <a:gd name="connsiteX4" fmla="*/ 0 w 5554663"/>
              <a:gd name="connsiteY4" fmla="*/ 0 h 6135909"/>
              <a:gd name="connsiteX0" fmla="*/ 0 w 5560450"/>
              <a:gd name="connsiteY0" fmla="*/ 231493 h 6367402"/>
              <a:gd name="connsiteX1" fmla="*/ 5560450 w 5560450"/>
              <a:gd name="connsiteY1" fmla="*/ 0 h 6367402"/>
              <a:gd name="connsiteX2" fmla="*/ 5554663 w 5560450"/>
              <a:gd name="connsiteY2" fmla="*/ 4393918 h 6367402"/>
              <a:gd name="connsiteX3" fmla="*/ 0 w 5560450"/>
              <a:gd name="connsiteY3" fmla="*/ 6367402 h 6367402"/>
              <a:gd name="connsiteX4" fmla="*/ 0 w 5560450"/>
              <a:gd name="connsiteY4" fmla="*/ 231493 h 6367402"/>
              <a:gd name="connsiteX0" fmla="*/ 0 w 5560450"/>
              <a:gd name="connsiteY0" fmla="*/ 244108 h 6380017"/>
              <a:gd name="connsiteX1" fmla="*/ 5560450 w 5560450"/>
              <a:gd name="connsiteY1" fmla="*/ 12615 h 6380017"/>
              <a:gd name="connsiteX2" fmla="*/ 5554663 w 5560450"/>
              <a:gd name="connsiteY2" fmla="*/ 4406533 h 6380017"/>
              <a:gd name="connsiteX3" fmla="*/ 0 w 5560450"/>
              <a:gd name="connsiteY3" fmla="*/ 6380017 h 6380017"/>
              <a:gd name="connsiteX4" fmla="*/ 0 w 5560450"/>
              <a:gd name="connsiteY4" fmla="*/ 244108 h 6380017"/>
              <a:gd name="connsiteX0" fmla="*/ 0 w 5560450"/>
              <a:gd name="connsiteY0" fmla="*/ 252469 h 6388378"/>
              <a:gd name="connsiteX1" fmla="*/ 5560450 w 5560450"/>
              <a:gd name="connsiteY1" fmla="*/ 20976 h 6388378"/>
              <a:gd name="connsiteX2" fmla="*/ 5554663 w 5560450"/>
              <a:gd name="connsiteY2" fmla="*/ 4414894 h 6388378"/>
              <a:gd name="connsiteX3" fmla="*/ 0 w 5560450"/>
              <a:gd name="connsiteY3" fmla="*/ 6388378 h 6388378"/>
              <a:gd name="connsiteX4" fmla="*/ 0 w 5560450"/>
              <a:gd name="connsiteY4" fmla="*/ 252469 h 6388378"/>
              <a:gd name="connsiteX0" fmla="*/ 0 w 5563625"/>
              <a:gd name="connsiteY0" fmla="*/ 189244 h 6401353"/>
              <a:gd name="connsiteX1" fmla="*/ 5563625 w 5563625"/>
              <a:gd name="connsiteY1" fmla="*/ 33951 h 6401353"/>
              <a:gd name="connsiteX2" fmla="*/ 5557838 w 5563625"/>
              <a:gd name="connsiteY2" fmla="*/ 4427869 h 6401353"/>
              <a:gd name="connsiteX3" fmla="*/ 3175 w 5563625"/>
              <a:gd name="connsiteY3" fmla="*/ 6401353 h 6401353"/>
              <a:gd name="connsiteX4" fmla="*/ 0 w 5563625"/>
              <a:gd name="connsiteY4" fmla="*/ 189244 h 6401353"/>
              <a:gd name="connsiteX0" fmla="*/ 0 w 5563625"/>
              <a:gd name="connsiteY0" fmla="*/ 249661 h 6461770"/>
              <a:gd name="connsiteX1" fmla="*/ 5563625 w 5563625"/>
              <a:gd name="connsiteY1" fmla="*/ 21343 h 6461770"/>
              <a:gd name="connsiteX2" fmla="*/ 5557838 w 5563625"/>
              <a:gd name="connsiteY2" fmla="*/ 4488286 h 6461770"/>
              <a:gd name="connsiteX3" fmla="*/ 3175 w 5563625"/>
              <a:gd name="connsiteY3" fmla="*/ 6461770 h 6461770"/>
              <a:gd name="connsiteX4" fmla="*/ 0 w 5563625"/>
              <a:gd name="connsiteY4" fmla="*/ 249661 h 6461770"/>
              <a:gd name="connsiteX0" fmla="*/ 0 w 5563625"/>
              <a:gd name="connsiteY0" fmla="*/ 228318 h 6440427"/>
              <a:gd name="connsiteX1" fmla="*/ 5563625 w 5563625"/>
              <a:gd name="connsiteY1" fmla="*/ 0 h 6440427"/>
              <a:gd name="connsiteX2" fmla="*/ 5557838 w 5563625"/>
              <a:gd name="connsiteY2" fmla="*/ 4466943 h 6440427"/>
              <a:gd name="connsiteX3" fmla="*/ 3175 w 5563625"/>
              <a:gd name="connsiteY3" fmla="*/ 6440427 h 6440427"/>
              <a:gd name="connsiteX4" fmla="*/ 0 w 5563625"/>
              <a:gd name="connsiteY4" fmla="*/ 228318 h 6440427"/>
              <a:gd name="connsiteX0" fmla="*/ 0 w 5563625"/>
              <a:gd name="connsiteY0" fmla="*/ 235436 h 6447545"/>
              <a:gd name="connsiteX1" fmla="*/ 5563625 w 5563625"/>
              <a:gd name="connsiteY1" fmla="*/ 7118 h 6447545"/>
              <a:gd name="connsiteX2" fmla="*/ 5557838 w 5563625"/>
              <a:gd name="connsiteY2" fmla="*/ 4474061 h 6447545"/>
              <a:gd name="connsiteX3" fmla="*/ 3175 w 5563625"/>
              <a:gd name="connsiteY3" fmla="*/ 6447545 h 6447545"/>
              <a:gd name="connsiteX4" fmla="*/ 0 w 5563625"/>
              <a:gd name="connsiteY4" fmla="*/ 235436 h 6447545"/>
              <a:gd name="connsiteX0" fmla="*/ 0 w 5563625"/>
              <a:gd name="connsiteY0" fmla="*/ 231804 h 6443913"/>
              <a:gd name="connsiteX1" fmla="*/ 5563625 w 5563625"/>
              <a:gd name="connsiteY1" fmla="*/ 3486 h 6443913"/>
              <a:gd name="connsiteX2" fmla="*/ 5557838 w 5563625"/>
              <a:gd name="connsiteY2" fmla="*/ 4470429 h 6443913"/>
              <a:gd name="connsiteX3" fmla="*/ 3175 w 5563625"/>
              <a:gd name="connsiteY3" fmla="*/ 6443913 h 6443913"/>
              <a:gd name="connsiteX4" fmla="*/ 0 w 5563625"/>
              <a:gd name="connsiteY4" fmla="*/ 231804 h 6443913"/>
              <a:gd name="connsiteX0" fmla="*/ 0 w 5563625"/>
              <a:gd name="connsiteY0" fmla="*/ 235436 h 6447545"/>
              <a:gd name="connsiteX1" fmla="*/ 5563625 w 5563625"/>
              <a:gd name="connsiteY1" fmla="*/ 7118 h 6447545"/>
              <a:gd name="connsiteX2" fmla="*/ 5557838 w 5563625"/>
              <a:gd name="connsiteY2" fmla="*/ 4474061 h 6447545"/>
              <a:gd name="connsiteX3" fmla="*/ 3175 w 5563625"/>
              <a:gd name="connsiteY3" fmla="*/ 6447545 h 6447545"/>
              <a:gd name="connsiteX4" fmla="*/ 0 w 5563625"/>
              <a:gd name="connsiteY4" fmla="*/ 235436 h 6447545"/>
              <a:gd name="connsiteX0" fmla="*/ 0 w 5563625"/>
              <a:gd name="connsiteY0" fmla="*/ 235436 h 6511045"/>
              <a:gd name="connsiteX1" fmla="*/ 5563625 w 5563625"/>
              <a:gd name="connsiteY1" fmla="*/ 7118 h 6511045"/>
              <a:gd name="connsiteX2" fmla="*/ 5557838 w 5563625"/>
              <a:gd name="connsiteY2" fmla="*/ 4474061 h 6511045"/>
              <a:gd name="connsiteX3" fmla="*/ 3175 w 5563625"/>
              <a:gd name="connsiteY3" fmla="*/ 6511045 h 6511045"/>
              <a:gd name="connsiteX4" fmla="*/ 0 w 5563625"/>
              <a:gd name="connsiteY4" fmla="*/ 235436 h 6511045"/>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3625" h="6629886">
                <a:moveTo>
                  <a:pt x="0" y="235436"/>
                </a:moveTo>
                <a:cubicBezTo>
                  <a:pt x="1801879" y="36738"/>
                  <a:pt x="3376164" y="-22302"/>
                  <a:pt x="5563625" y="7118"/>
                </a:cubicBezTo>
                <a:cubicBezTo>
                  <a:pt x="4678334" y="2387094"/>
                  <a:pt x="4587523" y="4452277"/>
                  <a:pt x="5561013" y="6629886"/>
                </a:cubicBezTo>
                <a:cubicBezTo>
                  <a:pt x="3530600" y="6564872"/>
                  <a:pt x="1646238" y="6509384"/>
                  <a:pt x="3175" y="6511045"/>
                </a:cubicBezTo>
                <a:cubicBezTo>
                  <a:pt x="2117" y="4440342"/>
                  <a:pt x="1058" y="2306139"/>
                  <a:pt x="0" y="235436"/>
                </a:cubicBezTo>
                <a:close/>
              </a:path>
            </a:pathLst>
          </a:custGeom>
          <a:pattFill prst="lgCheck">
            <a:fgClr>
              <a:schemeClr val="bg2"/>
            </a:fgClr>
            <a:bgClr>
              <a:schemeClr val="bg1"/>
            </a:bgClr>
          </a:pattFill>
          <a:effectLst/>
        </p:spPr>
        <p:txBody>
          <a:bodyPr/>
          <a:lstStyle>
            <a:lvl1pPr marL="0" indent="0">
              <a:buNone/>
              <a:defRPr/>
            </a:lvl1pPr>
          </a:lstStyle>
          <a:p>
            <a:br>
              <a:rPr lang="nb-NO"/>
            </a:br>
            <a:br>
              <a:rPr lang="nb-NO"/>
            </a:br>
            <a:br>
              <a:rPr lang="nb-NO"/>
            </a:br>
            <a:r>
              <a:rPr lang="nb-NO"/>
              <a:t>   Trykk på ikonet</a:t>
            </a:r>
            <a:br>
              <a:rPr lang="nb-NO"/>
            </a:br>
            <a:r>
              <a:rPr lang="nb-NO"/>
              <a:t>   for å sette inn bilde</a:t>
            </a:r>
          </a:p>
        </p:txBody>
      </p:sp>
      <p:sp>
        <p:nvSpPr>
          <p:cNvPr id="5" name="Text Placeholder 4">
            <a:extLst>
              <a:ext uri="{FF2B5EF4-FFF2-40B4-BE49-F238E27FC236}">
                <a16:creationId xmlns:a16="http://schemas.microsoft.com/office/drawing/2014/main" id="{84872A55-73BC-D24A-8AAD-88CEF1326270}"/>
              </a:ext>
            </a:extLst>
          </p:cNvPr>
          <p:cNvSpPr>
            <a:spLocks noGrp="1"/>
          </p:cNvSpPr>
          <p:nvPr>
            <p:ph type="body" sz="quarter" idx="12" hasCustomPrompt="1"/>
          </p:nvPr>
        </p:nvSpPr>
        <p:spPr>
          <a:xfrm>
            <a:off x="5680638" y="3038552"/>
            <a:ext cx="5563625" cy="2017695"/>
          </a:xfrm>
          <a:prstGeom prst="rect">
            <a:avLst/>
          </a:prstGeom>
        </p:spPr>
        <p:txBody>
          <a:bodyPr/>
          <a:lstStyle>
            <a:lvl1pPr marL="0" indent="0">
              <a:buNone/>
              <a:defRPr sz="2000">
                <a:solidFill>
                  <a:schemeClr val="accent1"/>
                </a:solidFill>
              </a:defRPr>
            </a:lvl1pPr>
          </a:lstStyle>
          <a:p>
            <a:pPr lvl="0"/>
            <a:r>
              <a:rPr lang="nb-NO"/>
              <a:t>Mengde tekst bør begrenses. Brukt notatfeltet aktivt. Tenk på at mottaker skal lytte istedenfor å lese. Tenk også på lesbarheten, bruk helst ikke mindre skriftstørrelse enn 20.</a:t>
            </a:r>
            <a:br>
              <a:rPr lang="nb-NO"/>
            </a:br>
            <a:r>
              <a:rPr lang="nb-NO"/>
              <a:t>Husk alternativ tekst og fotokreditering på bildet.</a:t>
            </a:r>
          </a:p>
        </p:txBody>
      </p:sp>
    </p:spTree>
    <p:extLst>
      <p:ext uri="{BB962C8B-B14F-4D97-AF65-F5344CB8AC3E}">
        <p14:creationId xmlns:p14="http://schemas.microsoft.com/office/powerpoint/2010/main" val="4074441861"/>
      </p:ext>
    </p:extLst>
  </p:cSld>
  <p:clrMapOvr>
    <a:masterClrMapping/>
  </p:clrMapOvr>
  <p:transition spd="slow">
    <p:cove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lde venstre, overskrift og tek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8AD7188-E77F-AE4D-97BE-DD42B6A8387A}"/>
              </a:ext>
            </a:extLst>
          </p:cNvPr>
          <p:cNvSpPr>
            <a:spLocks noGrp="1"/>
          </p:cNvSpPr>
          <p:nvPr>
            <p:ph type="body" sz="quarter" idx="11" hasCustomPrompt="1"/>
          </p:nvPr>
        </p:nvSpPr>
        <p:spPr>
          <a:xfrm>
            <a:off x="947738" y="1994946"/>
            <a:ext cx="5416241" cy="876378"/>
          </a:xfrm>
          <a:prstGeom prst="rect">
            <a:avLst/>
          </a:prstGeom>
        </p:spPr>
        <p:txBody>
          <a:bodyPr anchor="b"/>
          <a:lstStyle>
            <a:lvl1pPr marL="0" indent="0" algn="r">
              <a:buNone/>
              <a:defRPr sz="5000" b="1">
                <a:solidFill>
                  <a:schemeClr val="accent1"/>
                </a:solidFill>
              </a:defRPr>
            </a:lvl1pPr>
          </a:lstStyle>
          <a:p>
            <a:pPr lvl="0"/>
            <a:r>
              <a:rPr lang="nb-NO" dirty="0"/>
              <a:t>Overskrift</a:t>
            </a:r>
          </a:p>
        </p:txBody>
      </p:sp>
      <p:sp>
        <p:nvSpPr>
          <p:cNvPr id="2" name="Oval 3">
            <a:extLst>
              <a:ext uri="{FF2B5EF4-FFF2-40B4-BE49-F238E27FC236}">
                <a16:creationId xmlns:a16="http://schemas.microsoft.com/office/drawing/2014/main" id="{D111164C-74E9-CD42-8B94-00226077207E}"/>
              </a:ext>
            </a:extLst>
          </p:cNvPr>
          <p:cNvSpPr/>
          <p:nvPr userDrawn="1"/>
        </p:nvSpPr>
        <p:spPr>
          <a:xfrm flipH="1">
            <a:off x="6698304" y="477498"/>
            <a:ext cx="902838" cy="5919734"/>
          </a:xfrm>
          <a:custGeom>
            <a:avLst/>
            <a:gdLst>
              <a:gd name="connsiteX0" fmla="*/ 0 w 1244184"/>
              <a:gd name="connsiteY0" fmla="*/ 2885607 h 5771213"/>
              <a:gd name="connsiteX1" fmla="*/ 622092 w 1244184"/>
              <a:gd name="connsiteY1" fmla="*/ 0 h 5771213"/>
              <a:gd name="connsiteX2" fmla="*/ 1244184 w 1244184"/>
              <a:gd name="connsiteY2" fmla="*/ 2885607 h 5771213"/>
              <a:gd name="connsiteX3" fmla="*/ 622092 w 1244184"/>
              <a:gd name="connsiteY3" fmla="*/ 5771214 h 5771213"/>
              <a:gd name="connsiteX4" fmla="*/ 0 w 1244184"/>
              <a:gd name="connsiteY4" fmla="*/ 2885607 h 5771213"/>
              <a:gd name="connsiteX0" fmla="*/ 0 w 1244184"/>
              <a:gd name="connsiteY0" fmla="*/ 2885639 h 5771246"/>
              <a:gd name="connsiteX1" fmla="*/ 622092 w 1244184"/>
              <a:gd name="connsiteY1" fmla="*/ 32 h 5771246"/>
              <a:gd name="connsiteX2" fmla="*/ 1244184 w 1244184"/>
              <a:gd name="connsiteY2" fmla="*/ 2885639 h 5771246"/>
              <a:gd name="connsiteX3" fmla="*/ 622092 w 1244184"/>
              <a:gd name="connsiteY3" fmla="*/ 5771246 h 5771246"/>
              <a:gd name="connsiteX4" fmla="*/ 0 w 1244184"/>
              <a:gd name="connsiteY4" fmla="*/ 2885639 h 5771246"/>
              <a:gd name="connsiteX0" fmla="*/ 0 w 1244184"/>
              <a:gd name="connsiteY0" fmla="*/ 2885639 h 5771246"/>
              <a:gd name="connsiteX1" fmla="*/ 622092 w 1244184"/>
              <a:gd name="connsiteY1" fmla="*/ 32 h 5771246"/>
              <a:gd name="connsiteX2" fmla="*/ 1244184 w 1244184"/>
              <a:gd name="connsiteY2" fmla="*/ 2885639 h 5771246"/>
              <a:gd name="connsiteX3" fmla="*/ 622092 w 1244184"/>
              <a:gd name="connsiteY3" fmla="*/ 5771246 h 5771246"/>
              <a:gd name="connsiteX4" fmla="*/ 0 w 1244184"/>
              <a:gd name="connsiteY4" fmla="*/ 2885639 h 5771246"/>
              <a:gd name="connsiteX0" fmla="*/ 0 w 1244184"/>
              <a:gd name="connsiteY0" fmla="*/ 2885607 h 5771214"/>
              <a:gd name="connsiteX1" fmla="*/ 622092 w 1244184"/>
              <a:gd name="connsiteY1" fmla="*/ 0 h 5771214"/>
              <a:gd name="connsiteX2" fmla="*/ 1244184 w 1244184"/>
              <a:gd name="connsiteY2" fmla="*/ 2885607 h 5771214"/>
              <a:gd name="connsiteX3" fmla="*/ 622092 w 1244184"/>
              <a:gd name="connsiteY3" fmla="*/ 5771214 h 5771214"/>
              <a:gd name="connsiteX4" fmla="*/ 0 w 1244184"/>
              <a:gd name="connsiteY4" fmla="*/ 2885607 h 5771214"/>
              <a:gd name="connsiteX0" fmla="*/ 0 w 1244184"/>
              <a:gd name="connsiteY0" fmla="*/ 2885607 h 5771214"/>
              <a:gd name="connsiteX1" fmla="*/ 622092 w 1244184"/>
              <a:gd name="connsiteY1" fmla="*/ 0 h 5771214"/>
              <a:gd name="connsiteX2" fmla="*/ 1244184 w 1244184"/>
              <a:gd name="connsiteY2" fmla="*/ 2885607 h 5771214"/>
              <a:gd name="connsiteX3" fmla="*/ 622092 w 1244184"/>
              <a:gd name="connsiteY3" fmla="*/ 5771214 h 5771214"/>
              <a:gd name="connsiteX4" fmla="*/ 0 w 1244184"/>
              <a:gd name="connsiteY4" fmla="*/ 2885607 h 5771214"/>
              <a:gd name="connsiteX0" fmla="*/ 0 w 1244184"/>
              <a:gd name="connsiteY0" fmla="*/ 2885607 h 5771214"/>
              <a:gd name="connsiteX1" fmla="*/ 622092 w 1244184"/>
              <a:gd name="connsiteY1" fmla="*/ 0 h 5771214"/>
              <a:gd name="connsiteX2" fmla="*/ 1244184 w 1244184"/>
              <a:gd name="connsiteY2" fmla="*/ 2885607 h 5771214"/>
              <a:gd name="connsiteX3" fmla="*/ 622092 w 1244184"/>
              <a:gd name="connsiteY3" fmla="*/ 5771214 h 5771214"/>
              <a:gd name="connsiteX4" fmla="*/ 0 w 1244184"/>
              <a:gd name="connsiteY4" fmla="*/ 2885607 h 5771214"/>
              <a:gd name="connsiteX0" fmla="*/ 0 w 1244184"/>
              <a:gd name="connsiteY0" fmla="*/ 2885607 h 5771214"/>
              <a:gd name="connsiteX1" fmla="*/ 622092 w 1244184"/>
              <a:gd name="connsiteY1" fmla="*/ 0 h 5771214"/>
              <a:gd name="connsiteX2" fmla="*/ 1244184 w 1244184"/>
              <a:gd name="connsiteY2" fmla="*/ 2885607 h 5771214"/>
              <a:gd name="connsiteX3" fmla="*/ 622092 w 1244184"/>
              <a:gd name="connsiteY3" fmla="*/ 5771214 h 5771214"/>
              <a:gd name="connsiteX4" fmla="*/ 0 w 1244184"/>
              <a:gd name="connsiteY4" fmla="*/ 2885607 h 5771214"/>
              <a:gd name="connsiteX0" fmla="*/ 0 w 742865"/>
              <a:gd name="connsiteY0" fmla="*/ 2885607 h 5771214"/>
              <a:gd name="connsiteX1" fmla="*/ 622092 w 742865"/>
              <a:gd name="connsiteY1" fmla="*/ 0 h 5771214"/>
              <a:gd name="connsiteX2" fmla="*/ 639595 w 742865"/>
              <a:gd name="connsiteY2" fmla="*/ 2885607 h 5771214"/>
              <a:gd name="connsiteX3" fmla="*/ 622092 w 742865"/>
              <a:gd name="connsiteY3" fmla="*/ 5771214 h 5771214"/>
              <a:gd name="connsiteX4" fmla="*/ 0 w 742865"/>
              <a:gd name="connsiteY4" fmla="*/ 2885607 h 5771214"/>
              <a:gd name="connsiteX0" fmla="*/ 0 w 739540"/>
              <a:gd name="connsiteY0" fmla="*/ 2885607 h 5771214"/>
              <a:gd name="connsiteX1" fmla="*/ 622092 w 739540"/>
              <a:gd name="connsiteY1" fmla="*/ 0 h 5771214"/>
              <a:gd name="connsiteX2" fmla="*/ 639595 w 739540"/>
              <a:gd name="connsiteY2" fmla="*/ 2885607 h 5771214"/>
              <a:gd name="connsiteX3" fmla="*/ 622092 w 739540"/>
              <a:gd name="connsiteY3" fmla="*/ 5771214 h 5771214"/>
              <a:gd name="connsiteX4" fmla="*/ 0 w 739540"/>
              <a:gd name="connsiteY4" fmla="*/ 2885607 h 5771214"/>
              <a:gd name="connsiteX0" fmla="*/ 2958 w 856947"/>
              <a:gd name="connsiteY0" fmla="*/ 2833141 h 5718748"/>
              <a:gd name="connsiteX1" fmla="*/ 856947 w 856947"/>
              <a:gd name="connsiteY1" fmla="*/ 0 h 5718748"/>
              <a:gd name="connsiteX2" fmla="*/ 642553 w 856947"/>
              <a:gd name="connsiteY2" fmla="*/ 2833141 h 5718748"/>
              <a:gd name="connsiteX3" fmla="*/ 625050 w 856947"/>
              <a:gd name="connsiteY3" fmla="*/ 5718748 h 5718748"/>
              <a:gd name="connsiteX4" fmla="*/ 2958 w 856947"/>
              <a:gd name="connsiteY4" fmla="*/ 2833141 h 5718748"/>
              <a:gd name="connsiteX0" fmla="*/ 2958 w 856947"/>
              <a:gd name="connsiteY0" fmla="*/ 2833141 h 5718748"/>
              <a:gd name="connsiteX1" fmla="*/ 856947 w 856947"/>
              <a:gd name="connsiteY1" fmla="*/ 0 h 5718748"/>
              <a:gd name="connsiteX2" fmla="*/ 642553 w 856947"/>
              <a:gd name="connsiteY2" fmla="*/ 2833141 h 5718748"/>
              <a:gd name="connsiteX3" fmla="*/ 625050 w 856947"/>
              <a:gd name="connsiteY3" fmla="*/ 5718748 h 5718748"/>
              <a:gd name="connsiteX4" fmla="*/ 2958 w 856947"/>
              <a:gd name="connsiteY4" fmla="*/ 2833141 h 5718748"/>
              <a:gd name="connsiteX0" fmla="*/ 244 w 937054"/>
              <a:gd name="connsiteY0" fmla="*/ 2833141 h 5711253"/>
              <a:gd name="connsiteX1" fmla="*/ 854233 w 937054"/>
              <a:gd name="connsiteY1" fmla="*/ 0 h 5711253"/>
              <a:gd name="connsiteX2" fmla="*/ 639839 w 937054"/>
              <a:gd name="connsiteY2" fmla="*/ 2833141 h 5711253"/>
              <a:gd name="connsiteX3" fmla="*/ 937054 w 937054"/>
              <a:gd name="connsiteY3" fmla="*/ 5711253 h 5711253"/>
              <a:gd name="connsiteX4" fmla="*/ 244 w 937054"/>
              <a:gd name="connsiteY4" fmla="*/ 2833141 h 5711253"/>
              <a:gd name="connsiteX0" fmla="*/ 244 w 937054"/>
              <a:gd name="connsiteY0" fmla="*/ 2833141 h 5711253"/>
              <a:gd name="connsiteX1" fmla="*/ 854233 w 937054"/>
              <a:gd name="connsiteY1" fmla="*/ 0 h 5711253"/>
              <a:gd name="connsiteX2" fmla="*/ 548736 w 937054"/>
              <a:gd name="connsiteY2" fmla="*/ 2833141 h 5711253"/>
              <a:gd name="connsiteX3" fmla="*/ 937054 w 937054"/>
              <a:gd name="connsiteY3" fmla="*/ 5711253 h 5711253"/>
              <a:gd name="connsiteX4" fmla="*/ 244 w 937054"/>
              <a:gd name="connsiteY4" fmla="*/ 2833141 h 5711253"/>
              <a:gd name="connsiteX0" fmla="*/ 244 w 937054"/>
              <a:gd name="connsiteY0" fmla="*/ 2833141 h 5711253"/>
              <a:gd name="connsiteX1" fmla="*/ 854233 w 937054"/>
              <a:gd name="connsiteY1" fmla="*/ 0 h 5711253"/>
              <a:gd name="connsiteX2" fmla="*/ 548736 w 937054"/>
              <a:gd name="connsiteY2" fmla="*/ 2833141 h 5711253"/>
              <a:gd name="connsiteX3" fmla="*/ 937054 w 937054"/>
              <a:gd name="connsiteY3" fmla="*/ 5711253 h 5711253"/>
              <a:gd name="connsiteX4" fmla="*/ 244 w 937054"/>
              <a:gd name="connsiteY4" fmla="*/ 2833141 h 5711253"/>
              <a:gd name="connsiteX0" fmla="*/ 244 w 937054"/>
              <a:gd name="connsiteY0" fmla="*/ 2833141 h 5711253"/>
              <a:gd name="connsiteX1" fmla="*/ 854233 w 937054"/>
              <a:gd name="connsiteY1" fmla="*/ 0 h 5711253"/>
              <a:gd name="connsiteX2" fmla="*/ 548736 w 937054"/>
              <a:gd name="connsiteY2" fmla="*/ 2833141 h 5711253"/>
              <a:gd name="connsiteX3" fmla="*/ 937054 w 937054"/>
              <a:gd name="connsiteY3" fmla="*/ 5711253 h 5711253"/>
              <a:gd name="connsiteX4" fmla="*/ 244 w 937054"/>
              <a:gd name="connsiteY4" fmla="*/ 2833141 h 5711253"/>
              <a:gd name="connsiteX0" fmla="*/ 708 w 998143"/>
              <a:gd name="connsiteY0" fmla="*/ 2833141 h 5703937"/>
              <a:gd name="connsiteX1" fmla="*/ 854697 w 998143"/>
              <a:gd name="connsiteY1" fmla="*/ 0 h 5703937"/>
              <a:gd name="connsiteX2" fmla="*/ 549200 w 998143"/>
              <a:gd name="connsiteY2" fmla="*/ 2833141 h 5703937"/>
              <a:gd name="connsiteX3" fmla="*/ 998143 w 998143"/>
              <a:gd name="connsiteY3" fmla="*/ 5703937 h 5703937"/>
              <a:gd name="connsiteX4" fmla="*/ 708 w 998143"/>
              <a:gd name="connsiteY4" fmla="*/ 2833141 h 5703937"/>
              <a:gd name="connsiteX0" fmla="*/ 708 w 998143"/>
              <a:gd name="connsiteY0" fmla="*/ 2833141 h 5703937"/>
              <a:gd name="connsiteX1" fmla="*/ 854697 w 998143"/>
              <a:gd name="connsiteY1" fmla="*/ 0 h 5703937"/>
              <a:gd name="connsiteX2" fmla="*/ 549200 w 998143"/>
              <a:gd name="connsiteY2" fmla="*/ 2833141 h 5703937"/>
              <a:gd name="connsiteX3" fmla="*/ 998143 w 998143"/>
              <a:gd name="connsiteY3" fmla="*/ 5703937 h 5703937"/>
              <a:gd name="connsiteX4" fmla="*/ 708 w 998143"/>
              <a:gd name="connsiteY4" fmla="*/ 2833141 h 5703937"/>
              <a:gd name="connsiteX0" fmla="*/ 708 w 998143"/>
              <a:gd name="connsiteY0" fmla="*/ 2833141 h 5703937"/>
              <a:gd name="connsiteX1" fmla="*/ 854697 w 998143"/>
              <a:gd name="connsiteY1" fmla="*/ 0 h 5703937"/>
              <a:gd name="connsiteX2" fmla="*/ 516867 w 998143"/>
              <a:gd name="connsiteY2" fmla="*/ 2734386 h 5703937"/>
              <a:gd name="connsiteX3" fmla="*/ 998143 w 998143"/>
              <a:gd name="connsiteY3" fmla="*/ 5703937 h 5703937"/>
              <a:gd name="connsiteX4" fmla="*/ 708 w 998143"/>
              <a:gd name="connsiteY4" fmla="*/ 2833141 h 5703937"/>
              <a:gd name="connsiteX0" fmla="*/ 410 w 997845"/>
              <a:gd name="connsiteY0" fmla="*/ 2928238 h 5799034"/>
              <a:gd name="connsiteX1" fmla="*/ 886731 w 997845"/>
              <a:gd name="connsiteY1" fmla="*/ 0 h 5799034"/>
              <a:gd name="connsiteX2" fmla="*/ 516569 w 997845"/>
              <a:gd name="connsiteY2" fmla="*/ 2829483 h 5799034"/>
              <a:gd name="connsiteX3" fmla="*/ 997845 w 997845"/>
              <a:gd name="connsiteY3" fmla="*/ 5799034 h 5799034"/>
              <a:gd name="connsiteX4" fmla="*/ 410 w 997845"/>
              <a:gd name="connsiteY4" fmla="*/ 2928238 h 5799034"/>
              <a:gd name="connsiteX0" fmla="*/ 511 w 997946"/>
              <a:gd name="connsiteY0" fmla="*/ 2928238 h 5799034"/>
              <a:gd name="connsiteX1" fmla="*/ 874707 w 997946"/>
              <a:gd name="connsiteY1" fmla="*/ 0 h 5799034"/>
              <a:gd name="connsiteX2" fmla="*/ 516670 w 997946"/>
              <a:gd name="connsiteY2" fmla="*/ 2829483 h 5799034"/>
              <a:gd name="connsiteX3" fmla="*/ 997946 w 997946"/>
              <a:gd name="connsiteY3" fmla="*/ 5799034 h 5799034"/>
              <a:gd name="connsiteX4" fmla="*/ 511 w 997946"/>
              <a:gd name="connsiteY4" fmla="*/ 2928238 h 5799034"/>
              <a:gd name="connsiteX0" fmla="*/ 199 w 997634"/>
              <a:gd name="connsiteY0" fmla="*/ 3048938 h 5919734"/>
              <a:gd name="connsiteX1" fmla="*/ 918852 w 997634"/>
              <a:gd name="connsiteY1" fmla="*/ 0 h 5919734"/>
              <a:gd name="connsiteX2" fmla="*/ 516358 w 997634"/>
              <a:gd name="connsiteY2" fmla="*/ 2950183 h 5919734"/>
              <a:gd name="connsiteX3" fmla="*/ 997634 w 997634"/>
              <a:gd name="connsiteY3" fmla="*/ 5919734 h 5919734"/>
              <a:gd name="connsiteX4" fmla="*/ 199 w 997634"/>
              <a:gd name="connsiteY4" fmla="*/ 3048938 h 5919734"/>
              <a:gd name="connsiteX0" fmla="*/ 199 w 997634"/>
              <a:gd name="connsiteY0" fmla="*/ 3048938 h 5919734"/>
              <a:gd name="connsiteX1" fmla="*/ 918852 w 997634"/>
              <a:gd name="connsiteY1" fmla="*/ 0 h 5919734"/>
              <a:gd name="connsiteX2" fmla="*/ 516358 w 997634"/>
              <a:gd name="connsiteY2" fmla="*/ 2950183 h 5919734"/>
              <a:gd name="connsiteX3" fmla="*/ 997634 w 997634"/>
              <a:gd name="connsiteY3" fmla="*/ 5919734 h 5919734"/>
              <a:gd name="connsiteX4" fmla="*/ 199 w 997634"/>
              <a:gd name="connsiteY4" fmla="*/ 3048938 h 5919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7634" h="5919734">
                <a:moveTo>
                  <a:pt x="199" y="3048938"/>
                </a:moveTo>
                <a:cubicBezTo>
                  <a:pt x="-12931" y="2062316"/>
                  <a:pt x="627746" y="434715"/>
                  <a:pt x="918852" y="0"/>
                </a:cubicBezTo>
                <a:cubicBezTo>
                  <a:pt x="849889" y="324806"/>
                  <a:pt x="516358" y="1356506"/>
                  <a:pt x="516358" y="2950183"/>
                </a:cubicBezTo>
                <a:cubicBezTo>
                  <a:pt x="516358" y="4543860"/>
                  <a:pt x="838159" y="5413006"/>
                  <a:pt x="997634" y="5919734"/>
                </a:cubicBezTo>
                <a:cubicBezTo>
                  <a:pt x="684043" y="5417563"/>
                  <a:pt x="13329" y="4035560"/>
                  <a:pt x="199" y="3048938"/>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Text Placeholder 4">
            <a:extLst>
              <a:ext uri="{FF2B5EF4-FFF2-40B4-BE49-F238E27FC236}">
                <a16:creationId xmlns:a16="http://schemas.microsoft.com/office/drawing/2014/main" id="{84872A55-73BC-D24A-8AAD-88CEF1326270}"/>
              </a:ext>
            </a:extLst>
          </p:cNvPr>
          <p:cNvSpPr>
            <a:spLocks noGrp="1"/>
          </p:cNvSpPr>
          <p:nvPr>
            <p:ph type="body" sz="quarter" idx="12" hasCustomPrompt="1"/>
          </p:nvPr>
        </p:nvSpPr>
        <p:spPr>
          <a:xfrm>
            <a:off x="947738" y="2885129"/>
            <a:ext cx="5416241" cy="2017695"/>
          </a:xfrm>
          <a:prstGeom prst="rect">
            <a:avLst/>
          </a:prstGeom>
        </p:spPr>
        <p:txBody>
          <a:bodyPr/>
          <a:lstStyle>
            <a:lvl1pPr marL="0" indent="0" algn="r">
              <a:buNone/>
              <a:defRPr sz="2000">
                <a:solidFill>
                  <a:schemeClr val="accent1"/>
                </a:solidFill>
              </a:defRPr>
            </a:lvl1pPr>
          </a:lstStyle>
          <a:p>
            <a:pPr lvl="0"/>
            <a:r>
              <a:rPr lang="nb-NO"/>
              <a:t>Mengde tekst bør begrenses. Brukt notatfeltet aktivt. Tenk på at mottaker skal lytte istedenfor å lese. Tenk også på lesbarheten, bruk helst ikke mindre skriftstørrelse enn 20.</a:t>
            </a:r>
            <a:br>
              <a:rPr lang="nb-NO"/>
            </a:br>
            <a:r>
              <a:rPr lang="nb-NO"/>
              <a:t>Husk alternativ tekst og fotokreditering på bildet.</a:t>
            </a:r>
          </a:p>
        </p:txBody>
      </p:sp>
      <p:sp>
        <p:nvSpPr>
          <p:cNvPr id="7" name="Picture Placeholder 6">
            <a:extLst>
              <a:ext uri="{FF2B5EF4-FFF2-40B4-BE49-F238E27FC236}">
                <a16:creationId xmlns:a16="http://schemas.microsoft.com/office/drawing/2014/main" id="{FDF7AC50-5F34-E246-B5AC-ECB2A589D24B}"/>
              </a:ext>
            </a:extLst>
          </p:cNvPr>
          <p:cNvSpPr>
            <a:spLocks noGrp="1"/>
          </p:cNvSpPr>
          <p:nvPr>
            <p:ph type="pic" sz="quarter" idx="13"/>
          </p:nvPr>
        </p:nvSpPr>
        <p:spPr>
          <a:xfrm>
            <a:off x="6554851" y="124588"/>
            <a:ext cx="5646674" cy="6631092"/>
          </a:xfrm>
          <a:custGeom>
            <a:avLst/>
            <a:gdLst>
              <a:gd name="connsiteX0" fmla="*/ 91440 w 5646674"/>
              <a:gd name="connsiteY0" fmla="*/ 0 h 6631092"/>
              <a:gd name="connsiteX1" fmla="*/ 4230624 w 5646674"/>
              <a:gd name="connsiteY1" fmla="*/ 81848 h 6631092"/>
              <a:gd name="connsiteX2" fmla="*/ 4230624 w 5646674"/>
              <a:gd name="connsiteY2" fmla="*/ 932104 h 6631092"/>
              <a:gd name="connsiteX3" fmla="*/ 4297548 w 5646674"/>
              <a:gd name="connsiteY3" fmla="*/ 999028 h 6631092"/>
              <a:gd name="connsiteX4" fmla="*/ 5079592 w 5646674"/>
              <a:gd name="connsiteY4" fmla="*/ 999028 h 6631092"/>
              <a:gd name="connsiteX5" fmla="*/ 5146516 w 5646674"/>
              <a:gd name="connsiteY5" fmla="*/ 932104 h 6631092"/>
              <a:gd name="connsiteX6" fmla="*/ 5146516 w 5646674"/>
              <a:gd name="connsiteY6" fmla="*/ 99959 h 6631092"/>
              <a:gd name="connsiteX7" fmla="*/ 5640578 w 5646674"/>
              <a:gd name="connsiteY7" fmla="*/ 109728 h 6631092"/>
              <a:gd name="connsiteX8" fmla="*/ 5646674 w 5646674"/>
              <a:gd name="connsiteY8" fmla="*/ 6407531 h 6631092"/>
              <a:gd name="connsiteX9" fmla="*/ 2930525 w 5646674"/>
              <a:gd name="connsiteY9" fmla="*/ 6611493 h 6631092"/>
              <a:gd name="connsiteX10" fmla="*/ 0 w 5646674"/>
              <a:gd name="connsiteY10" fmla="*/ 6620891 h 6631092"/>
              <a:gd name="connsiteX11" fmla="*/ 91440 w 5646674"/>
              <a:gd name="connsiteY11" fmla="*/ 0 h 6631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46674" h="6631092">
                <a:moveTo>
                  <a:pt x="91440" y="0"/>
                </a:moveTo>
                <a:lnTo>
                  <a:pt x="4230624" y="81848"/>
                </a:lnTo>
                <a:lnTo>
                  <a:pt x="4230624" y="932104"/>
                </a:lnTo>
                <a:cubicBezTo>
                  <a:pt x="4230624" y="969065"/>
                  <a:pt x="4260587" y="999028"/>
                  <a:pt x="4297548" y="999028"/>
                </a:cubicBezTo>
                <a:lnTo>
                  <a:pt x="5079592" y="999028"/>
                </a:lnTo>
                <a:cubicBezTo>
                  <a:pt x="5116553" y="999028"/>
                  <a:pt x="5146516" y="969065"/>
                  <a:pt x="5146516" y="932104"/>
                </a:cubicBezTo>
                <a:lnTo>
                  <a:pt x="5146516" y="99959"/>
                </a:lnTo>
                <a:lnTo>
                  <a:pt x="5640578" y="109728"/>
                </a:lnTo>
                <a:lnTo>
                  <a:pt x="5646674" y="6407531"/>
                </a:lnTo>
                <a:cubicBezTo>
                  <a:pt x="4779899" y="6479582"/>
                  <a:pt x="4583684" y="6557730"/>
                  <a:pt x="2930525" y="6611493"/>
                </a:cubicBezTo>
                <a:cubicBezTo>
                  <a:pt x="1892723" y="6651202"/>
                  <a:pt x="976842" y="6617758"/>
                  <a:pt x="0" y="6620891"/>
                </a:cubicBezTo>
                <a:cubicBezTo>
                  <a:pt x="1048512" y="4176183"/>
                  <a:pt x="883920" y="2261828"/>
                  <a:pt x="91440" y="0"/>
                </a:cubicBezTo>
                <a:close/>
              </a:path>
            </a:pathLst>
          </a:custGeom>
          <a:pattFill prst="lgCheck">
            <a:fgClr>
              <a:schemeClr val="bg2"/>
            </a:fgClr>
            <a:bgClr>
              <a:schemeClr val="bg1"/>
            </a:bgClr>
          </a:pattFill>
          <a:effectLst/>
        </p:spPr>
        <p:txBody>
          <a:bodyPr wrap="square">
            <a:noAutofit/>
          </a:bodyPr>
          <a:lstStyle>
            <a:lvl1pPr marL="0" indent="0">
              <a:buNone/>
              <a:defRPr/>
            </a:lvl1pPr>
          </a:lstStyle>
          <a:p>
            <a:r>
              <a:rPr lang="en-US"/>
              <a:t>Click icon to add picture</a:t>
            </a:r>
            <a:endParaRPr lang="nb-NO"/>
          </a:p>
        </p:txBody>
      </p:sp>
    </p:spTree>
    <p:extLst>
      <p:ext uri="{BB962C8B-B14F-4D97-AF65-F5344CB8AC3E}">
        <p14:creationId xmlns:p14="http://schemas.microsoft.com/office/powerpoint/2010/main" val="803132165"/>
      </p:ext>
    </p:extLst>
  </p:cSld>
  <p:clrMapOvr>
    <a:masterClrMapping/>
  </p:clrMapOvr>
  <p:transition spd="slow">
    <p:cove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lde og tekst fullskjerm">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3BF7113D-DE20-4946-8D6D-B9F333F05B63}"/>
              </a:ext>
            </a:extLst>
          </p:cNvPr>
          <p:cNvSpPr>
            <a:spLocks noGrp="1"/>
          </p:cNvSpPr>
          <p:nvPr>
            <p:ph type="pic" sz="quarter" idx="10" hasCustomPrompt="1"/>
          </p:nvPr>
        </p:nvSpPr>
        <p:spPr>
          <a:xfrm>
            <a:off x="-3173" y="89536"/>
            <a:ext cx="12213430" cy="6668949"/>
          </a:xfrm>
          <a:custGeom>
            <a:avLst/>
            <a:gdLst>
              <a:gd name="connsiteX0" fmla="*/ 3846824 w 12206597"/>
              <a:gd name="connsiteY0" fmla="*/ 170 h 6647837"/>
              <a:gd name="connsiteX1" fmla="*/ 10334943 w 12206597"/>
              <a:gd name="connsiteY1" fmla="*/ 125535 h 6647837"/>
              <a:gd name="connsiteX2" fmla="*/ 10785474 w 12206597"/>
              <a:gd name="connsiteY2" fmla="*/ 131718 h 6647837"/>
              <a:gd name="connsiteX3" fmla="*/ 10785474 w 12206597"/>
              <a:gd name="connsiteY3" fmla="*/ 954097 h 6647837"/>
              <a:gd name="connsiteX4" fmla="*/ 10856104 w 12206597"/>
              <a:gd name="connsiteY4" fmla="*/ 1024727 h 6647837"/>
              <a:gd name="connsiteX5" fmla="*/ 11633911 w 12206597"/>
              <a:gd name="connsiteY5" fmla="*/ 1024727 h 6647837"/>
              <a:gd name="connsiteX6" fmla="*/ 11704541 w 12206597"/>
              <a:gd name="connsiteY6" fmla="*/ 954097 h 6647837"/>
              <a:gd name="connsiteX7" fmla="*/ 11704541 w 12206597"/>
              <a:gd name="connsiteY7" fmla="*/ 141117 h 6647837"/>
              <a:gd name="connsiteX8" fmla="*/ 12184919 w 12206597"/>
              <a:gd name="connsiteY8" fmla="*/ 144322 h 6647837"/>
              <a:gd name="connsiteX9" fmla="*/ 12200352 w 12206597"/>
              <a:gd name="connsiteY9" fmla="*/ 6417683 h 6647837"/>
              <a:gd name="connsiteX10" fmla="*/ 3175 w 12206597"/>
              <a:gd name="connsiteY10" fmla="*/ 6505576 h 6647837"/>
              <a:gd name="connsiteX11" fmla="*/ 0 w 12206597"/>
              <a:gd name="connsiteY11" fmla="*/ 229967 h 6647837"/>
              <a:gd name="connsiteX12" fmla="*/ 3846824 w 12206597"/>
              <a:gd name="connsiteY12" fmla="*/ 170 h 6647837"/>
              <a:gd name="connsiteX0" fmla="*/ 3846824 w 12207535"/>
              <a:gd name="connsiteY0" fmla="*/ 170 h 6647837"/>
              <a:gd name="connsiteX1" fmla="*/ 10334943 w 12207535"/>
              <a:gd name="connsiteY1" fmla="*/ 125535 h 6647837"/>
              <a:gd name="connsiteX2" fmla="*/ 10785474 w 12207535"/>
              <a:gd name="connsiteY2" fmla="*/ 131718 h 6647837"/>
              <a:gd name="connsiteX3" fmla="*/ 10785474 w 12207535"/>
              <a:gd name="connsiteY3" fmla="*/ 954097 h 6647837"/>
              <a:gd name="connsiteX4" fmla="*/ 10856104 w 12207535"/>
              <a:gd name="connsiteY4" fmla="*/ 1024727 h 6647837"/>
              <a:gd name="connsiteX5" fmla="*/ 11633911 w 12207535"/>
              <a:gd name="connsiteY5" fmla="*/ 1024727 h 6647837"/>
              <a:gd name="connsiteX6" fmla="*/ 11704541 w 12207535"/>
              <a:gd name="connsiteY6" fmla="*/ 954097 h 6647837"/>
              <a:gd name="connsiteX7" fmla="*/ 11704541 w 12207535"/>
              <a:gd name="connsiteY7" fmla="*/ 141117 h 6647837"/>
              <a:gd name="connsiteX8" fmla="*/ 12188094 w 12207535"/>
              <a:gd name="connsiteY8" fmla="*/ 147497 h 6647837"/>
              <a:gd name="connsiteX9" fmla="*/ 12200352 w 12207535"/>
              <a:gd name="connsiteY9" fmla="*/ 6417683 h 6647837"/>
              <a:gd name="connsiteX10" fmla="*/ 3175 w 12207535"/>
              <a:gd name="connsiteY10" fmla="*/ 6505576 h 6647837"/>
              <a:gd name="connsiteX11" fmla="*/ 0 w 12207535"/>
              <a:gd name="connsiteY11" fmla="*/ 229967 h 6647837"/>
              <a:gd name="connsiteX12" fmla="*/ 3846824 w 12207535"/>
              <a:gd name="connsiteY12" fmla="*/ 170 h 6647837"/>
              <a:gd name="connsiteX0" fmla="*/ 3846824 w 12213430"/>
              <a:gd name="connsiteY0" fmla="*/ 170 h 6647837"/>
              <a:gd name="connsiteX1" fmla="*/ 10334943 w 12213430"/>
              <a:gd name="connsiteY1" fmla="*/ 125535 h 6647837"/>
              <a:gd name="connsiteX2" fmla="*/ 10785474 w 12213430"/>
              <a:gd name="connsiteY2" fmla="*/ 131718 h 6647837"/>
              <a:gd name="connsiteX3" fmla="*/ 10785474 w 12213430"/>
              <a:gd name="connsiteY3" fmla="*/ 954097 h 6647837"/>
              <a:gd name="connsiteX4" fmla="*/ 10856104 w 12213430"/>
              <a:gd name="connsiteY4" fmla="*/ 1024727 h 6647837"/>
              <a:gd name="connsiteX5" fmla="*/ 11633911 w 12213430"/>
              <a:gd name="connsiteY5" fmla="*/ 1024727 h 6647837"/>
              <a:gd name="connsiteX6" fmla="*/ 11704541 w 12213430"/>
              <a:gd name="connsiteY6" fmla="*/ 954097 h 6647837"/>
              <a:gd name="connsiteX7" fmla="*/ 11704541 w 12213430"/>
              <a:gd name="connsiteY7" fmla="*/ 141117 h 6647837"/>
              <a:gd name="connsiteX8" fmla="*/ 12200794 w 12213430"/>
              <a:gd name="connsiteY8" fmla="*/ 141147 h 6647837"/>
              <a:gd name="connsiteX9" fmla="*/ 12200352 w 12213430"/>
              <a:gd name="connsiteY9" fmla="*/ 6417683 h 6647837"/>
              <a:gd name="connsiteX10" fmla="*/ 3175 w 12213430"/>
              <a:gd name="connsiteY10" fmla="*/ 6505576 h 6647837"/>
              <a:gd name="connsiteX11" fmla="*/ 0 w 12213430"/>
              <a:gd name="connsiteY11" fmla="*/ 229967 h 6647837"/>
              <a:gd name="connsiteX12" fmla="*/ 3846824 w 12213430"/>
              <a:gd name="connsiteY12" fmla="*/ 170 h 6647837"/>
              <a:gd name="connsiteX0" fmla="*/ 3846824 w 12213430"/>
              <a:gd name="connsiteY0" fmla="*/ 170 h 6656234"/>
              <a:gd name="connsiteX1" fmla="*/ 10334943 w 12213430"/>
              <a:gd name="connsiteY1" fmla="*/ 125535 h 6656234"/>
              <a:gd name="connsiteX2" fmla="*/ 10785474 w 12213430"/>
              <a:gd name="connsiteY2" fmla="*/ 131718 h 6656234"/>
              <a:gd name="connsiteX3" fmla="*/ 10785474 w 12213430"/>
              <a:gd name="connsiteY3" fmla="*/ 954097 h 6656234"/>
              <a:gd name="connsiteX4" fmla="*/ 10856104 w 12213430"/>
              <a:gd name="connsiteY4" fmla="*/ 1024727 h 6656234"/>
              <a:gd name="connsiteX5" fmla="*/ 11633911 w 12213430"/>
              <a:gd name="connsiteY5" fmla="*/ 1024727 h 6656234"/>
              <a:gd name="connsiteX6" fmla="*/ 11704541 w 12213430"/>
              <a:gd name="connsiteY6" fmla="*/ 954097 h 6656234"/>
              <a:gd name="connsiteX7" fmla="*/ 11704541 w 12213430"/>
              <a:gd name="connsiteY7" fmla="*/ 141117 h 6656234"/>
              <a:gd name="connsiteX8" fmla="*/ 12200794 w 12213430"/>
              <a:gd name="connsiteY8" fmla="*/ 141147 h 6656234"/>
              <a:gd name="connsiteX9" fmla="*/ 12200352 w 12213430"/>
              <a:gd name="connsiteY9" fmla="*/ 6417683 h 6656234"/>
              <a:gd name="connsiteX10" fmla="*/ 3175 w 12213430"/>
              <a:gd name="connsiteY10" fmla="*/ 6505576 h 6656234"/>
              <a:gd name="connsiteX11" fmla="*/ 0 w 12213430"/>
              <a:gd name="connsiteY11" fmla="*/ 229967 h 6656234"/>
              <a:gd name="connsiteX12" fmla="*/ 3846824 w 12213430"/>
              <a:gd name="connsiteY12" fmla="*/ 170 h 6656234"/>
              <a:gd name="connsiteX0" fmla="*/ 3846824 w 12213430"/>
              <a:gd name="connsiteY0" fmla="*/ 170 h 6657635"/>
              <a:gd name="connsiteX1" fmla="*/ 10334943 w 12213430"/>
              <a:gd name="connsiteY1" fmla="*/ 125535 h 6657635"/>
              <a:gd name="connsiteX2" fmla="*/ 10785474 w 12213430"/>
              <a:gd name="connsiteY2" fmla="*/ 131718 h 6657635"/>
              <a:gd name="connsiteX3" fmla="*/ 10785474 w 12213430"/>
              <a:gd name="connsiteY3" fmla="*/ 954097 h 6657635"/>
              <a:gd name="connsiteX4" fmla="*/ 10856104 w 12213430"/>
              <a:gd name="connsiteY4" fmla="*/ 1024727 h 6657635"/>
              <a:gd name="connsiteX5" fmla="*/ 11633911 w 12213430"/>
              <a:gd name="connsiteY5" fmla="*/ 1024727 h 6657635"/>
              <a:gd name="connsiteX6" fmla="*/ 11704541 w 12213430"/>
              <a:gd name="connsiteY6" fmla="*/ 954097 h 6657635"/>
              <a:gd name="connsiteX7" fmla="*/ 11704541 w 12213430"/>
              <a:gd name="connsiteY7" fmla="*/ 141117 h 6657635"/>
              <a:gd name="connsiteX8" fmla="*/ 12200794 w 12213430"/>
              <a:gd name="connsiteY8" fmla="*/ 141147 h 6657635"/>
              <a:gd name="connsiteX9" fmla="*/ 12200352 w 12213430"/>
              <a:gd name="connsiteY9" fmla="*/ 6417683 h 6657635"/>
              <a:gd name="connsiteX10" fmla="*/ 3175 w 12213430"/>
              <a:gd name="connsiteY10" fmla="*/ 6505576 h 6657635"/>
              <a:gd name="connsiteX11" fmla="*/ 0 w 12213430"/>
              <a:gd name="connsiteY11" fmla="*/ 229967 h 6657635"/>
              <a:gd name="connsiteX12" fmla="*/ 3846824 w 12213430"/>
              <a:gd name="connsiteY12" fmla="*/ 170 h 6657635"/>
              <a:gd name="connsiteX0" fmla="*/ 3846824 w 12213430"/>
              <a:gd name="connsiteY0" fmla="*/ 170 h 6659594"/>
              <a:gd name="connsiteX1" fmla="*/ 10334943 w 12213430"/>
              <a:gd name="connsiteY1" fmla="*/ 125535 h 6659594"/>
              <a:gd name="connsiteX2" fmla="*/ 10785474 w 12213430"/>
              <a:gd name="connsiteY2" fmla="*/ 131718 h 6659594"/>
              <a:gd name="connsiteX3" fmla="*/ 10785474 w 12213430"/>
              <a:gd name="connsiteY3" fmla="*/ 954097 h 6659594"/>
              <a:gd name="connsiteX4" fmla="*/ 10856104 w 12213430"/>
              <a:gd name="connsiteY4" fmla="*/ 1024727 h 6659594"/>
              <a:gd name="connsiteX5" fmla="*/ 11633911 w 12213430"/>
              <a:gd name="connsiteY5" fmla="*/ 1024727 h 6659594"/>
              <a:gd name="connsiteX6" fmla="*/ 11704541 w 12213430"/>
              <a:gd name="connsiteY6" fmla="*/ 954097 h 6659594"/>
              <a:gd name="connsiteX7" fmla="*/ 11704541 w 12213430"/>
              <a:gd name="connsiteY7" fmla="*/ 141117 h 6659594"/>
              <a:gd name="connsiteX8" fmla="*/ 12200794 w 12213430"/>
              <a:gd name="connsiteY8" fmla="*/ 141147 h 6659594"/>
              <a:gd name="connsiteX9" fmla="*/ 12200352 w 12213430"/>
              <a:gd name="connsiteY9" fmla="*/ 6417683 h 6659594"/>
              <a:gd name="connsiteX10" fmla="*/ 3175 w 12213430"/>
              <a:gd name="connsiteY10" fmla="*/ 6511926 h 6659594"/>
              <a:gd name="connsiteX11" fmla="*/ 0 w 12213430"/>
              <a:gd name="connsiteY11" fmla="*/ 229967 h 6659594"/>
              <a:gd name="connsiteX12" fmla="*/ 3846824 w 12213430"/>
              <a:gd name="connsiteY12" fmla="*/ 170 h 6659594"/>
              <a:gd name="connsiteX0" fmla="*/ 3846824 w 12213430"/>
              <a:gd name="connsiteY0" fmla="*/ 1364 h 6660788"/>
              <a:gd name="connsiteX1" fmla="*/ 10334943 w 12213430"/>
              <a:gd name="connsiteY1" fmla="*/ 126729 h 6660788"/>
              <a:gd name="connsiteX2" fmla="*/ 10785474 w 12213430"/>
              <a:gd name="connsiteY2" fmla="*/ 132912 h 6660788"/>
              <a:gd name="connsiteX3" fmla="*/ 10785474 w 12213430"/>
              <a:gd name="connsiteY3" fmla="*/ 955291 h 6660788"/>
              <a:gd name="connsiteX4" fmla="*/ 10856104 w 12213430"/>
              <a:gd name="connsiteY4" fmla="*/ 1025921 h 6660788"/>
              <a:gd name="connsiteX5" fmla="*/ 11633911 w 12213430"/>
              <a:gd name="connsiteY5" fmla="*/ 1025921 h 6660788"/>
              <a:gd name="connsiteX6" fmla="*/ 11704541 w 12213430"/>
              <a:gd name="connsiteY6" fmla="*/ 955291 h 6660788"/>
              <a:gd name="connsiteX7" fmla="*/ 11704541 w 12213430"/>
              <a:gd name="connsiteY7" fmla="*/ 142311 h 6660788"/>
              <a:gd name="connsiteX8" fmla="*/ 12200794 w 12213430"/>
              <a:gd name="connsiteY8" fmla="*/ 142341 h 6660788"/>
              <a:gd name="connsiteX9" fmla="*/ 12200352 w 12213430"/>
              <a:gd name="connsiteY9" fmla="*/ 6418877 h 6660788"/>
              <a:gd name="connsiteX10" fmla="*/ 3175 w 12213430"/>
              <a:gd name="connsiteY10" fmla="*/ 6513120 h 6660788"/>
              <a:gd name="connsiteX11" fmla="*/ 0 w 12213430"/>
              <a:gd name="connsiteY11" fmla="*/ 231161 h 6660788"/>
              <a:gd name="connsiteX12" fmla="*/ 3846824 w 12213430"/>
              <a:gd name="connsiteY12" fmla="*/ 1364 h 6660788"/>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5864223 w 12213430"/>
              <a:gd name="connsiteY1" fmla="*/ 8888 h 6659424"/>
              <a:gd name="connsiteX2" fmla="*/ 10334943 w 12213430"/>
              <a:gd name="connsiteY2" fmla="*/ 125365 h 6659424"/>
              <a:gd name="connsiteX3" fmla="*/ 10785474 w 12213430"/>
              <a:gd name="connsiteY3" fmla="*/ 131548 h 6659424"/>
              <a:gd name="connsiteX4" fmla="*/ 10785474 w 12213430"/>
              <a:gd name="connsiteY4" fmla="*/ 953927 h 6659424"/>
              <a:gd name="connsiteX5" fmla="*/ 10856104 w 12213430"/>
              <a:gd name="connsiteY5" fmla="*/ 1024557 h 6659424"/>
              <a:gd name="connsiteX6" fmla="*/ 11633911 w 12213430"/>
              <a:gd name="connsiteY6" fmla="*/ 1024557 h 6659424"/>
              <a:gd name="connsiteX7" fmla="*/ 11704541 w 12213430"/>
              <a:gd name="connsiteY7" fmla="*/ 953927 h 6659424"/>
              <a:gd name="connsiteX8" fmla="*/ 11704541 w 12213430"/>
              <a:gd name="connsiteY8" fmla="*/ 140947 h 6659424"/>
              <a:gd name="connsiteX9" fmla="*/ 12200794 w 12213430"/>
              <a:gd name="connsiteY9" fmla="*/ 140977 h 6659424"/>
              <a:gd name="connsiteX10" fmla="*/ 12200352 w 12213430"/>
              <a:gd name="connsiteY10" fmla="*/ 6417513 h 6659424"/>
              <a:gd name="connsiteX11" fmla="*/ 3175 w 12213430"/>
              <a:gd name="connsiteY11" fmla="*/ 6511756 h 6659424"/>
              <a:gd name="connsiteX12" fmla="*/ 0 w 12213430"/>
              <a:gd name="connsiteY12" fmla="*/ 229797 h 6659424"/>
              <a:gd name="connsiteX13" fmla="*/ 3846824 w 12213430"/>
              <a:gd name="connsiteY13" fmla="*/ 0 h 6659424"/>
              <a:gd name="connsiteX0" fmla="*/ 4173849 w 12213430"/>
              <a:gd name="connsiteY0" fmla="*/ 0 h 6668949"/>
              <a:gd name="connsiteX1" fmla="*/ 5864223 w 12213430"/>
              <a:gd name="connsiteY1" fmla="*/ 18413 h 6668949"/>
              <a:gd name="connsiteX2" fmla="*/ 10334943 w 12213430"/>
              <a:gd name="connsiteY2" fmla="*/ 134890 h 6668949"/>
              <a:gd name="connsiteX3" fmla="*/ 10785474 w 12213430"/>
              <a:gd name="connsiteY3" fmla="*/ 141073 h 6668949"/>
              <a:gd name="connsiteX4" fmla="*/ 10785474 w 12213430"/>
              <a:gd name="connsiteY4" fmla="*/ 963452 h 6668949"/>
              <a:gd name="connsiteX5" fmla="*/ 10856104 w 12213430"/>
              <a:gd name="connsiteY5" fmla="*/ 1034082 h 6668949"/>
              <a:gd name="connsiteX6" fmla="*/ 11633911 w 12213430"/>
              <a:gd name="connsiteY6" fmla="*/ 1034082 h 6668949"/>
              <a:gd name="connsiteX7" fmla="*/ 11704541 w 12213430"/>
              <a:gd name="connsiteY7" fmla="*/ 963452 h 6668949"/>
              <a:gd name="connsiteX8" fmla="*/ 11704541 w 12213430"/>
              <a:gd name="connsiteY8" fmla="*/ 150472 h 6668949"/>
              <a:gd name="connsiteX9" fmla="*/ 12200794 w 12213430"/>
              <a:gd name="connsiteY9" fmla="*/ 150502 h 6668949"/>
              <a:gd name="connsiteX10" fmla="*/ 12200352 w 12213430"/>
              <a:gd name="connsiteY10" fmla="*/ 6427038 h 6668949"/>
              <a:gd name="connsiteX11" fmla="*/ 3175 w 12213430"/>
              <a:gd name="connsiteY11" fmla="*/ 6521281 h 6668949"/>
              <a:gd name="connsiteX12" fmla="*/ 0 w 12213430"/>
              <a:gd name="connsiteY12" fmla="*/ 239322 h 6668949"/>
              <a:gd name="connsiteX13" fmla="*/ 4173849 w 12213430"/>
              <a:gd name="connsiteY13" fmla="*/ 0 h 6668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13430" h="6668949">
                <a:moveTo>
                  <a:pt x="4173849" y="0"/>
                </a:moveTo>
                <a:lnTo>
                  <a:pt x="5864223" y="18413"/>
                </a:lnTo>
                <a:lnTo>
                  <a:pt x="10334943" y="134890"/>
                </a:lnTo>
                <a:lnTo>
                  <a:pt x="10785474" y="141073"/>
                </a:lnTo>
                <a:lnTo>
                  <a:pt x="10785474" y="963452"/>
                </a:lnTo>
                <a:cubicBezTo>
                  <a:pt x="10785474" y="1002460"/>
                  <a:pt x="10817096" y="1034082"/>
                  <a:pt x="10856104" y="1034082"/>
                </a:cubicBezTo>
                <a:lnTo>
                  <a:pt x="11633911" y="1034082"/>
                </a:lnTo>
                <a:cubicBezTo>
                  <a:pt x="11672919" y="1034082"/>
                  <a:pt x="11704541" y="1002460"/>
                  <a:pt x="11704541" y="963452"/>
                </a:cubicBezTo>
                <a:lnTo>
                  <a:pt x="11704541" y="150472"/>
                </a:lnTo>
                <a:lnTo>
                  <a:pt x="12200794" y="150502"/>
                </a:lnTo>
                <a:cubicBezTo>
                  <a:pt x="12221951" y="2609991"/>
                  <a:pt x="12212824" y="4233526"/>
                  <a:pt x="12200352" y="6427038"/>
                </a:cubicBezTo>
                <a:cubicBezTo>
                  <a:pt x="8292381" y="6924937"/>
                  <a:pt x="3832847" y="6495765"/>
                  <a:pt x="3175" y="6521281"/>
                </a:cubicBezTo>
                <a:cubicBezTo>
                  <a:pt x="2117" y="4450578"/>
                  <a:pt x="1058" y="2310025"/>
                  <a:pt x="0" y="239322"/>
                </a:cubicBezTo>
                <a:cubicBezTo>
                  <a:pt x="1481354" y="69395"/>
                  <a:pt x="3313044" y="9793"/>
                  <a:pt x="4173849" y="0"/>
                </a:cubicBezTo>
                <a:close/>
              </a:path>
            </a:pathLst>
          </a:custGeom>
          <a:pattFill prst="lgCheck">
            <a:fgClr>
              <a:schemeClr val="bg2"/>
            </a:fgClr>
            <a:bgClr>
              <a:schemeClr val="bg1"/>
            </a:bgClr>
          </a:pattFill>
          <a:effectLst/>
        </p:spPr>
        <p:txBody>
          <a:bodyPr wrap="square">
            <a:noAutofit/>
          </a:bodyPr>
          <a:lstStyle>
            <a:lvl1pPr marL="0" indent="0">
              <a:buNone/>
              <a:defRPr sz="2000">
                <a:solidFill>
                  <a:schemeClr val="tx1"/>
                </a:solidFill>
              </a:defRPr>
            </a:lvl1pPr>
          </a:lstStyle>
          <a:p>
            <a:br>
              <a:rPr lang="nb-NO" dirty="0"/>
            </a:br>
            <a:r>
              <a:rPr lang="nb-NO" dirty="0"/>
              <a:t>              Trykk på ikonet for å sette inn bilde</a:t>
            </a:r>
          </a:p>
        </p:txBody>
      </p:sp>
      <p:sp>
        <p:nvSpPr>
          <p:cNvPr id="7" name="Text Placeholder 4">
            <a:extLst>
              <a:ext uri="{FF2B5EF4-FFF2-40B4-BE49-F238E27FC236}">
                <a16:creationId xmlns:a16="http://schemas.microsoft.com/office/drawing/2014/main" id="{C7B4EA86-E703-DC40-81E1-563572BAE55C}"/>
              </a:ext>
            </a:extLst>
          </p:cNvPr>
          <p:cNvSpPr>
            <a:spLocks noGrp="1"/>
          </p:cNvSpPr>
          <p:nvPr>
            <p:ph type="body" sz="quarter" idx="13" hasCustomPrompt="1"/>
          </p:nvPr>
        </p:nvSpPr>
        <p:spPr>
          <a:xfrm>
            <a:off x="947736" y="1623379"/>
            <a:ext cx="10296525" cy="876378"/>
          </a:xfrm>
          <a:prstGeom prst="rect">
            <a:avLst/>
          </a:prstGeom>
        </p:spPr>
        <p:txBody>
          <a:bodyPr/>
          <a:lstStyle>
            <a:lvl1pPr marL="0" indent="0" algn="l">
              <a:buNone/>
              <a:defRPr sz="5400" b="1">
                <a:solidFill>
                  <a:schemeClr val="accent1"/>
                </a:solidFill>
              </a:defRPr>
            </a:lvl1pPr>
          </a:lstStyle>
          <a:p>
            <a:pPr lvl="0"/>
            <a:r>
              <a:rPr lang="nb-NO" dirty="0"/>
              <a:t>Overskrift</a:t>
            </a:r>
          </a:p>
        </p:txBody>
      </p:sp>
      <p:sp>
        <p:nvSpPr>
          <p:cNvPr id="3" name="Text Placeholder 2">
            <a:extLst>
              <a:ext uri="{FF2B5EF4-FFF2-40B4-BE49-F238E27FC236}">
                <a16:creationId xmlns:a16="http://schemas.microsoft.com/office/drawing/2014/main" id="{5AD4B741-2AD2-8F4D-996C-F33E5B10A74E}"/>
              </a:ext>
            </a:extLst>
          </p:cNvPr>
          <p:cNvSpPr>
            <a:spLocks noGrp="1"/>
          </p:cNvSpPr>
          <p:nvPr>
            <p:ph type="body" sz="quarter" idx="14" hasCustomPrompt="1"/>
          </p:nvPr>
        </p:nvSpPr>
        <p:spPr>
          <a:xfrm>
            <a:off x="1019276" y="3872435"/>
            <a:ext cx="8593137" cy="1984375"/>
          </a:xfrm>
          <a:prstGeom prst="rect">
            <a:avLst/>
          </a:prstGeom>
        </p:spPr>
        <p:txBody>
          <a:bodyPr/>
          <a:lstStyle>
            <a:lvl1pPr marL="0" indent="0">
              <a:buNone/>
              <a:defRPr sz="2000">
                <a:solidFill>
                  <a:schemeClr val="accent1"/>
                </a:solidFill>
              </a:defRPr>
            </a:lvl1pPr>
          </a:lstStyle>
          <a:p>
            <a:pPr lvl="0"/>
            <a:r>
              <a:rPr lang="en-GB" err="1"/>
              <a:t>Mengde</a:t>
            </a:r>
            <a:r>
              <a:rPr lang="en-GB"/>
              <a:t> </a:t>
            </a:r>
            <a:r>
              <a:rPr lang="en-GB" err="1"/>
              <a:t>tekst</a:t>
            </a:r>
            <a:r>
              <a:rPr lang="en-GB"/>
              <a:t> </a:t>
            </a:r>
            <a:r>
              <a:rPr lang="en-GB" err="1"/>
              <a:t>bør</a:t>
            </a:r>
            <a:r>
              <a:rPr lang="en-GB"/>
              <a:t> </a:t>
            </a:r>
            <a:r>
              <a:rPr lang="en-GB" err="1"/>
              <a:t>begrenses</a:t>
            </a:r>
            <a:r>
              <a:rPr lang="en-GB"/>
              <a:t>. </a:t>
            </a:r>
            <a:r>
              <a:rPr lang="en-GB" err="1"/>
              <a:t>Brukt</a:t>
            </a:r>
            <a:r>
              <a:rPr lang="en-GB"/>
              <a:t> </a:t>
            </a:r>
            <a:r>
              <a:rPr lang="en-GB" err="1"/>
              <a:t>notatfeltet</a:t>
            </a:r>
            <a:r>
              <a:rPr lang="en-GB"/>
              <a:t> </a:t>
            </a:r>
            <a:r>
              <a:rPr lang="en-GB" err="1"/>
              <a:t>aktivt</a:t>
            </a:r>
            <a:r>
              <a:rPr lang="en-GB"/>
              <a:t>. </a:t>
            </a:r>
            <a:r>
              <a:rPr lang="en-GB" err="1"/>
              <a:t>Tenk</a:t>
            </a:r>
            <a:r>
              <a:rPr lang="en-GB"/>
              <a:t> </a:t>
            </a:r>
            <a:r>
              <a:rPr lang="en-GB" err="1"/>
              <a:t>på</a:t>
            </a:r>
            <a:r>
              <a:rPr lang="en-GB"/>
              <a:t> at </a:t>
            </a:r>
            <a:r>
              <a:rPr lang="en-GB" err="1"/>
              <a:t>mottaker</a:t>
            </a:r>
            <a:r>
              <a:rPr lang="en-GB"/>
              <a:t> </a:t>
            </a:r>
            <a:r>
              <a:rPr lang="en-GB" err="1"/>
              <a:t>skal</a:t>
            </a:r>
            <a:r>
              <a:rPr lang="en-GB"/>
              <a:t> </a:t>
            </a:r>
            <a:r>
              <a:rPr lang="en-GB" err="1"/>
              <a:t>lytte</a:t>
            </a:r>
            <a:r>
              <a:rPr lang="en-GB"/>
              <a:t> </a:t>
            </a:r>
            <a:r>
              <a:rPr lang="en-GB" err="1"/>
              <a:t>istedenfor</a:t>
            </a:r>
            <a:r>
              <a:rPr lang="en-GB"/>
              <a:t> </a:t>
            </a:r>
            <a:r>
              <a:rPr lang="en-GB" err="1"/>
              <a:t>å</a:t>
            </a:r>
            <a:r>
              <a:rPr lang="en-GB"/>
              <a:t> lese. </a:t>
            </a:r>
            <a:r>
              <a:rPr lang="en-GB" err="1"/>
              <a:t>Tenk</a:t>
            </a:r>
            <a:r>
              <a:rPr lang="en-GB"/>
              <a:t> </a:t>
            </a:r>
            <a:r>
              <a:rPr lang="en-GB" err="1"/>
              <a:t>også</a:t>
            </a:r>
            <a:r>
              <a:rPr lang="en-GB"/>
              <a:t> </a:t>
            </a:r>
            <a:r>
              <a:rPr lang="en-GB" err="1"/>
              <a:t>på</a:t>
            </a:r>
            <a:r>
              <a:rPr lang="en-GB"/>
              <a:t> </a:t>
            </a:r>
            <a:r>
              <a:rPr lang="en-GB" err="1"/>
              <a:t>lesbarheten</a:t>
            </a:r>
            <a:r>
              <a:rPr lang="en-GB"/>
              <a:t>, </a:t>
            </a:r>
            <a:r>
              <a:rPr lang="en-GB" err="1"/>
              <a:t>bruk</a:t>
            </a:r>
            <a:r>
              <a:rPr lang="en-GB"/>
              <a:t> </a:t>
            </a:r>
            <a:r>
              <a:rPr lang="en-GB" err="1"/>
              <a:t>helst</a:t>
            </a:r>
            <a:r>
              <a:rPr lang="en-GB"/>
              <a:t> </a:t>
            </a:r>
            <a:r>
              <a:rPr lang="en-GB" err="1"/>
              <a:t>ikke</a:t>
            </a:r>
            <a:r>
              <a:rPr lang="en-GB"/>
              <a:t> </a:t>
            </a:r>
            <a:r>
              <a:rPr lang="en-GB" err="1"/>
              <a:t>mindre</a:t>
            </a:r>
            <a:r>
              <a:rPr lang="en-GB"/>
              <a:t> </a:t>
            </a:r>
            <a:r>
              <a:rPr lang="en-GB" err="1"/>
              <a:t>skriftstørrelse</a:t>
            </a:r>
            <a:r>
              <a:rPr lang="en-GB"/>
              <a:t> </a:t>
            </a:r>
            <a:r>
              <a:rPr lang="en-GB" err="1"/>
              <a:t>enn</a:t>
            </a:r>
            <a:r>
              <a:rPr lang="en-GB"/>
              <a:t> 20. Husk at </a:t>
            </a:r>
            <a:r>
              <a:rPr lang="en-GB" err="1"/>
              <a:t>tekst</a:t>
            </a:r>
            <a:r>
              <a:rPr lang="en-GB"/>
              <a:t> </a:t>
            </a:r>
            <a:r>
              <a:rPr lang="en-GB" err="1"/>
              <a:t>på</a:t>
            </a:r>
            <a:r>
              <a:rPr lang="en-GB"/>
              <a:t> </a:t>
            </a:r>
            <a:r>
              <a:rPr lang="en-GB" err="1"/>
              <a:t>bilder</a:t>
            </a:r>
            <a:r>
              <a:rPr lang="en-GB"/>
              <a:t> </a:t>
            </a:r>
            <a:r>
              <a:rPr lang="en-GB" err="1"/>
              <a:t>påvirker</a:t>
            </a:r>
            <a:r>
              <a:rPr lang="en-GB"/>
              <a:t> </a:t>
            </a:r>
            <a:r>
              <a:rPr lang="en-GB" err="1"/>
              <a:t>kontrast</a:t>
            </a:r>
            <a:r>
              <a:rPr lang="en-GB"/>
              <a:t> </a:t>
            </a:r>
            <a:r>
              <a:rPr lang="en-GB" err="1"/>
              <a:t>og</a:t>
            </a:r>
            <a:r>
              <a:rPr lang="en-GB"/>
              <a:t> </a:t>
            </a:r>
            <a:r>
              <a:rPr lang="en-GB" err="1"/>
              <a:t>lesbarhet</a:t>
            </a:r>
            <a:r>
              <a:rPr lang="en-GB"/>
              <a:t>. </a:t>
            </a:r>
            <a:r>
              <a:rPr lang="en-GB" err="1"/>
              <a:t>Tekst</a:t>
            </a:r>
            <a:r>
              <a:rPr lang="en-GB"/>
              <a:t> </a:t>
            </a:r>
            <a:r>
              <a:rPr lang="en-GB" err="1"/>
              <a:t>plasseres</a:t>
            </a:r>
            <a:r>
              <a:rPr lang="en-GB"/>
              <a:t> der det er </a:t>
            </a:r>
            <a:r>
              <a:rPr lang="en-GB" err="1"/>
              <a:t>hensiktsmessig</a:t>
            </a:r>
            <a:r>
              <a:rPr lang="en-GB"/>
              <a:t>. </a:t>
            </a:r>
            <a:r>
              <a:rPr lang="nb-NO"/>
              <a:t>Husk alternativ tekst og fotokreditering på bildet.</a:t>
            </a:r>
          </a:p>
        </p:txBody>
      </p:sp>
    </p:spTree>
    <p:extLst>
      <p:ext uri="{BB962C8B-B14F-4D97-AF65-F5344CB8AC3E}">
        <p14:creationId xmlns:p14="http://schemas.microsoft.com/office/powerpoint/2010/main" val="1531523058"/>
      </p:ext>
    </p:extLst>
  </p:cSld>
  <p:clrMapOvr>
    <a:masterClrMapping/>
  </p:clrMapOvr>
  <p:transition spd="slow">
    <p:cove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Video fullskjerm">
    <p:spTree>
      <p:nvGrpSpPr>
        <p:cNvPr id="1" name=""/>
        <p:cNvGrpSpPr/>
        <p:nvPr/>
      </p:nvGrpSpPr>
      <p:grpSpPr>
        <a:xfrm>
          <a:off x="0" y="0"/>
          <a:ext cx="0" cy="0"/>
          <a:chOff x="0" y="0"/>
          <a:chExt cx="0" cy="0"/>
        </a:xfrm>
      </p:grpSpPr>
      <p:sp>
        <p:nvSpPr>
          <p:cNvPr id="9" name="Media Placeholder 8">
            <a:extLst>
              <a:ext uri="{FF2B5EF4-FFF2-40B4-BE49-F238E27FC236}">
                <a16:creationId xmlns:a16="http://schemas.microsoft.com/office/drawing/2014/main" id="{665E623C-94E5-8945-9866-E6D264106E59}"/>
              </a:ext>
            </a:extLst>
          </p:cNvPr>
          <p:cNvSpPr>
            <a:spLocks noGrp="1"/>
          </p:cNvSpPr>
          <p:nvPr>
            <p:ph type="media" sz="quarter" idx="11" hasCustomPrompt="1"/>
          </p:nvPr>
        </p:nvSpPr>
        <p:spPr>
          <a:xfrm>
            <a:off x="-3173" y="89536"/>
            <a:ext cx="12213430" cy="6668949"/>
          </a:xfrm>
          <a:custGeom>
            <a:avLst/>
            <a:gdLst>
              <a:gd name="connsiteX0" fmla="*/ 4173849 w 12213430"/>
              <a:gd name="connsiteY0" fmla="*/ 0 h 6668949"/>
              <a:gd name="connsiteX1" fmla="*/ 5864223 w 12213430"/>
              <a:gd name="connsiteY1" fmla="*/ 18413 h 6668949"/>
              <a:gd name="connsiteX2" fmla="*/ 10334943 w 12213430"/>
              <a:gd name="connsiteY2" fmla="*/ 134890 h 6668949"/>
              <a:gd name="connsiteX3" fmla="*/ 10785474 w 12213430"/>
              <a:gd name="connsiteY3" fmla="*/ 141073 h 6668949"/>
              <a:gd name="connsiteX4" fmla="*/ 10785474 w 12213430"/>
              <a:gd name="connsiteY4" fmla="*/ 963452 h 6668949"/>
              <a:gd name="connsiteX5" fmla="*/ 10856104 w 12213430"/>
              <a:gd name="connsiteY5" fmla="*/ 1034082 h 6668949"/>
              <a:gd name="connsiteX6" fmla="*/ 11633911 w 12213430"/>
              <a:gd name="connsiteY6" fmla="*/ 1034082 h 6668949"/>
              <a:gd name="connsiteX7" fmla="*/ 11704541 w 12213430"/>
              <a:gd name="connsiteY7" fmla="*/ 963452 h 6668949"/>
              <a:gd name="connsiteX8" fmla="*/ 11704541 w 12213430"/>
              <a:gd name="connsiteY8" fmla="*/ 150472 h 6668949"/>
              <a:gd name="connsiteX9" fmla="*/ 12200794 w 12213430"/>
              <a:gd name="connsiteY9" fmla="*/ 150502 h 6668949"/>
              <a:gd name="connsiteX10" fmla="*/ 12200352 w 12213430"/>
              <a:gd name="connsiteY10" fmla="*/ 6427038 h 6668949"/>
              <a:gd name="connsiteX11" fmla="*/ 3175 w 12213430"/>
              <a:gd name="connsiteY11" fmla="*/ 6521281 h 6668949"/>
              <a:gd name="connsiteX12" fmla="*/ 0 w 12213430"/>
              <a:gd name="connsiteY12" fmla="*/ 239322 h 6668949"/>
              <a:gd name="connsiteX13" fmla="*/ 4173849 w 12213430"/>
              <a:gd name="connsiteY13" fmla="*/ 0 h 6668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13430" h="6668949">
                <a:moveTo>
                  <a:pt x="4173849" y="0"/>
                </a:moveTo>
                <a:lnTo>
                  <a:pt x="5864223" y="18413"/>
                </a:lnTo>
                <a:lnTo>
                  <a:pt x="10334943" y="134890"/>
                </a:lnTo>
                <a:lnTo>
                  <a:pt x="10785474" y="141073"/>
                </a:lnTo>
                <a:lnTo>
                  <a:pt x="10785474" y="963452"/>
                </a:lnTo>
                <a:cubicBezTo>
                  <a:pt x="10785474" y="1002460"/>
                  <a:pt x="10817096" y="1034082"/>
                  <a:pt x="10856104" y="1034082"/>
                </a:cubicBezTo>
                <a:lnTo>
                  <a:pt x="11633911" y="1034082"/>
                </a:lnTo>
                <a:cubicBezTo>
                  <a:pt x="11672919" y="1034082"/>
                  <a:pt x="11704541" y="1002460"/>
                  <a:pt x="11704541" y="963452"/>
                </a:cubicBezTo>
                <a:lnTo>
                  <a:pt x="11704541" y="150472"/>
                </a:lnTo>
                <a:lnTo>
                  <a:pt x="12200794" y="150502"/>
                </a:lnTo>
                <a:cubicBezTo>
                  <a:pt x="12221951" y="2609991"/>
                  <a:pt x="12212824" y="4233526"/>
                  <a:pt x="12200352" y="6427038"/>
                </a:cubicBezTo>
                <a:cubicBezTo>
                  <a:pt x="8292381" y="6924937"/>
                  <a:pt x="3832847" y="6495765"/>
                  <a:pt x="3175" y="6521281"/>
                </a:cubicBezTo>
                <a:cubicBezTo>
                  <a:pt x="2117" y="4450578"/>
                  <a:pt x="1058" y="2310025"/>
                  <a:pt x="0" y="239322"/>
                </a:cubicBezTo>
                <a:cubicBezTo>
                  <a:pt x="1481354" y="69395"/>
                  <a:pt x="3313044" y="9793"/>
                  <a:pt x="4173849" y="0"/>
                </a:cubicBezTo>
                <a:close/>
              </a:path>
            </a:pathLst>
          </a:custGeom>
          <a:pattFill prst="lgCheck">
            <a:fgClr>
              <a:schemeClr val="bg1">
                <a:lumMod val="85000"/>
              </a:schemeClr>
            </a:fgClr>
            <a:bgClr>
              <a:schemeClr val="bg1"/>
            </a:bgClr>
          </a:pattFill>
        </p:spPr>
        <p:txBody>
          <a:bodyPr wrap="square">
            <a:noAutofit/>
          </a:bodyPr>
          <a:lstStyle>
            <a:lvl1pPr marL="0" indent="0">
              <a:buNone/>
              <a:defRPr/>
            </a:lvl1pPr>
          </a:lstStyle>
          <a:p>
            <a:r>
              <a:rPr lang="nb-NO" dirty="0"/>
              <a:t>		</a:t>
            </a:r>
          </a:p>
          <a:p>
            <a:endParaRPr lang="nb-NO" dirty="0"/>
          </a:p>
          <a:p>
            <a:r>
              <a:rPr lang="nb-NO" dirty="0"/>
              <a:t>		</a:t>
            </a:r>
          </a:p>
          <a:p>
            <a:endParaRPr lang="nb-NO" dirty="0"/>
          </a:p>
          <a:p>
            <a:r>
              <a:rPr lang="nb-NO" dirty="0"/>
              <a:t>					Trykk på ikonet for å sette inn video</a:t>
            </a:r>
          </a:p>
        </p:txBody>
      </p:sp>
    </p:spTree>
    <p:extLst>
      <p:ext uri="{BB962C8B-B14F-4D97-AF65-F5344CB8AC3E}">
        <p14:creationId xmlns:p14="http://schemas.microsoft.com/office/powerpoint/2010/main" val="3623036667"/>
      </p:ext>
    </p:extLst>
  </p:cSld>
  <p:clrMapOvr>
    <a:masterClrMapping/>
  </p:clrMapOvr>
  <p:transition spd="slow">
    <p:cove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kråbilder">
    <p:spTree>
      <p:nvGrpSpPr>
        <p:cNvPr id="1" name=""/>
        <p:cNvGrpSpPr/>
        <p:nvPr/>
      </p:nvGrpSpPr>
      <p:grpSpPr>
        <a:xfrm>
          <a:off x="0" y="0"/>
          <a:ext cx="0" cy="0"/>
          <a:chOff x="0" y="0"/>
          <a:chExt cx="0" cy="0"/>
        </a:xfrm>
      </p:grpSpPr>
      <p:sp>
        <p:nvSpPr>
          <p:cNvPr id="43" name="Text Placeholder 4">
            <a:extLst>
              <a:ext uri="{FF2B5EF4-FFF2-40B4-BE49-F238E27FC236}">
                <a16:creationId xmlns:a16="http://schemas.microsoft.com/office/drawing/2014/main" id="{CB75A9EE-34F2-C04E-A6AA-1C79900F164A}"/>
              </a:ext>
            </a:extLst>
          </p:cNvPr>
          <p:cNvSpPr>
            <a:spLocks noGrp="1"/>
          </p:cNvSpPr>
          <p:nvPr>
            <p:ph type="body" sz="quarter" idx="11" hasCustomPrompt="1"/>
          </p:nvPr>
        </p:nvSpPr>
        <p:spPr>
          <a:xfrm>
            <a:off x="947738" y="1906676"/>
            <a:ext cx="5563625" cy="876378"/>
          </a:xfrm>
          <a:prstGeom prst="rect">
            <a:avLst/>
          </a:prstGeom>
        </p:spPr>
        <p:txBody>
          <a:bodyPr anchor="b"/>
          <a:lstStyle>
            <a:lvl1pPr marL="0" indent="0">
              <a:buNone/>
              <a:defRPr sz="5000" b="1">
                <a:solidFill>
                  <a:schemeClr val="accent1"/>
                </a:solidFill>
              </a:defRPr>
            </a:lvl1pPr>
          </a:lstStyle>
          <a:p>
            <a:pPr lvl="0"/>
            <a:r>
              <a:rPr lang="nb-NO" dirty="0"/>
              <a:t>Overskrift</a:t>
            </a:r>
          </a:p>
        </p:txBody>
      </p:sp>
      <p:sp>
        <p:nvSpPr>
          <p:cNvPr id="7" name="Picture Placeholder 6">
            <a:extLst>
              <a:ext uri="{FF2B5EF4-FFF2-40B4-BE49-F238E27FC236}">
                <a16:creationId xmlns:a16="http://schemas.microsoft.com/office/drawing/2014/main" id="{3276C7B2-1516-3E4F-A044-785CAEBB6812}"/>
              </a:ext>
            </a:extLst>
          </p:cNvPr>
          <p:cNvSpPr>
            <a:spLocks noGrp="1"/>
          </p:cNvSpPr>
          <p:nvPr>
            <p:ph type="pic" sz="quarter" idx="12" hasCustomPrompt="1"/>
          </p:nvPr>
        </p:nvSpPr>
        <p:spPr>
          <a:xfrm>
            <a:off x="7436762" y="206093"/>
            <a:ext cx="4008947" cy="6557775"/>
          </a:xfrm>
          <a:custGeom>
            <a:avLst/>
            <a:gdLst>
              <a:gd name="connsiteX0" fmla="*/ 1671904 w 4008947"/>
              <a:gd name="connsiteY0" fmla="*/ 0 h 6557775"/>
              <a:gd name="connsiteX1" fmla="*/ 3194878 w 4008947"/>
              <a:gd name="connsiteY1" fmla="*/ 36537 h 6557775"/>
              <a:gd name="connsiteX2" fmla="*/ 3342363 w 4008947"/>
              <a:gd name="connsiteY2" fmla="*/ 37168 h 6557775"/>
              <a:gd name="connsiteX3" fmla="*/ 3348713 w 4008947"/>
              <a:gd name="connsiteY3" fmla="*/ 850063 h 6557775"/>
              <a:gd name="connsiteX4" fmla="*/ 3416173 w 4008947"/>
              <a:gd name="connsiteY4" fmla="*/ 917523 h 6557775"/>
              <a:gd name="connsiteX5" fmla="*/ 4008947 w 4008947"/>
              <a:gd name="connsiteY5" fmla="*/ 917523 h 6557775"/>
              <a:gd name="connsiteX6" fmla="*/ 3700290 w 4008947"/>
              <a:gd name="connsiteY6" fmla="*/ 2138772 h 6557775"/>
              <a:gd name="connsiteX7" fmla="*/ 3696964 w 4008947"/>
              <a:gd name="connsiteY7" fmla="*/ 2138772 h 6557775"/>
              <a:gd name="connsiteX8" fmla="*/ 3142479 w 4008947"/>
              <a:gd name="connsiteY8" fmla="*/ 4349958 h 6557775"/>
              <a:gd name="connsiteX9" fmla="*/ 3143397 w 4008947"/>
              <a:gd name="connsiteY9" fmla="*/ 4349958 h 6557775"/>
              <a:gd name="connsiteX10" fmla="*/ 2610068 w 4008947"/>
              <a:gd name="connsiteY10" fmla="*/ 6495080 h 6557775"/>
              <a:gd name="connsiteX11" fmla="*/ 0 w 4008947"/>
              <a:gd name="connsiteY11" fmla="*/ 6549055 h 6557775"/>
              <a:gd name="connsiteX12" fmla="*/ 562632 w 4008947"/>
              <a:gd name="connsiteY12" fmla="*/ 4349958 h 6557775"/>
              <a:gd name="connsiteX13" fmla="*/ 560986 w 4008947"/>
              <a:gd name="connsiteY13" fmla="*/ 4349958 h 6557775"/>
              <a:gd name="connsiteX14" fmla="*/ 1117268 w 4008947"/>
              <a:gd name="connsiteY14" fmla="*/ 2134509 h 6557775"/>
              <a:gd name="connsiteX15" fmla="*/ 1119891 w 4008947"/>
              <a:gd name="connsiteY15" fmla="*/ 2134509 h 6557775"/>
              <a:gd name="connsiteX16" fmla="*/ 1257371 w 4008947"/>
              <a:gd name="connsiteY16" fmla="*/ 1598721 h 6557775"/>
              <a:gd name="connsiteX17" fmla="*/ 1671904 w 4008947"/>
              <a:gd name="connsiteY17" fmla="*/ 0 h 655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08947" h="6557775">
                <a:moveTo>
                  <a:pt x="1671904" y="0"/>
                </a:moveTo>
                <a:lnTo>
                  <a:pt x="3194878" y="36537"/>
                </a:lnTo>
                <a:lnTo>
                  <a:pt x="3342363" y="37168"/>
                </a:lnTo>
                <a:cubicBezTo>
                  <a:pt x="3343421" y="304958"/>
                  <a:pt x="3347655" y="582273"/>
                  <a:pt x="3348713" y="850063"/>
                </a:cubicBezTo>
                <a:cubicBezTo>
                  <a:pt x="3348713" y="887320"/>
                  <a:pt x="3378916" y="917523"/>
                  <a:pt x="3416173" y="917523"/>
                </a:cubicBezTo>
                <a:lnTo>
                  <a:pt x="4008947" y="917523"/>
                </a:lnTo>
                <a:lnTo>
                  <a:pt x="3700290" y="2138772"/>
                </a:lnTo>
                <a:lnTo>
                  <a:pt x="3696964" y="2138772"/>
                </a:lnTo>
                <a:lnTo>
                  <a:pt x="3142479" y="4349958"/>
                </a:lnTo>
                <a:lnTo>
                  <a:pt x="3143397" y="4349958"/>
                </a:lnTo>
                <a:lnTo>
                  <a:pt x="2610068" y="6495080"/>
                </a:lnTo>
                <a:cubicBezTo>
                  <a:pt x="1682895" y="6517305"/>
                  <a:pt x="1060523" y="6580805"/>
                  <a:pt x="0" y="6549055"/>
                </a:cubicBezTo>
                <a:lnTo>
                  <a:pt x="562632" y="4349958"/>
                </a:lnTo>
                <a:lnTo>
                  <a:pt x="560986" y="4349958"/>
                </a:lnTo>
                <a:lnTo>
                  <a:pt x="1117268" y="2134509"/>
                </a:lnTo>
                <a:lnTo>
                  <a:pt x="1119891" y="2134509"/>
                </a:lnTo>
                <a:lnTo>
                  <a:pt x="1257371" y="1598721"/>
                </a:lnTo>
                <a:cubicBezTo>
                  <a:pt x="1395549" y="1065814"/>
                  <a:pt x="1532834" y="548981"/>
                  <a:pt x="1671904" y="0"/>
                </a:cubicBezTo>
                <a:close/>
              </a:path>
            </a:pathLst>
          </a:custGeom>
          <a:pattFill prst="lgCheck">
            <a:fgClr>
              <a:schemeClr val="bg2"/>
            </a:fgClr>
            <a:bgClr>
              <a:schemeClr val="bg1"/>
            </a:bgClr>
          </a:pattFill>
        </p:spPr>
        <p:txBody>
          <a:bodyPr wrap="square">
            <a:noAutofit/>
          </a:bodyPr>
          <a:lstStyle>
            <a:lvl1pPr marL="0" indent="0">
              <a:buNone/>
              <a:defRPr sz="2000"/>
            </a:lvl1pPr>
          </a:lstStyle>
          <a:p>
            <a:r>
              <a:rPr lang="nb-NO" dirty="0"/>
              <a:t>		</a:t>
            </a:r>
          </a:p>
          <a:p>
            <a:endParaRPr lang="nb-NO" dirty="0"/>
          </a:p>
          <a:p>
            <a:endParaRPr lang="nb-NO" dirty="0"/>
          </a:p>
          <a:p>
            <a:endParaRPr lang="nb-NO" dirty="0"/>
          </a:p>
          <a:p>
            <a:endParaRPr lang="nb-NO" dirty="0"/>
          </a:p>
          <a:p>
            <a:endParaRPr lang="nb-NO" dirty="0"/>
          </a:p>
          <a:p>
            <a:r>
              <a:rPr lang="nb-NO" dirty="0"/>
              <a:t>		Trykk på ikonet</a:t>
            </a:r>
            <a:br>
              <a:rPr lang="nb-NO" dirty="0"/>
            </a:br>
            <a:r>
              <a:rPr lang="nb-NO" dirty="0"/>
              <a:t>		for å sette inn bilde</a:t>
            </a:r>
          </a:p>
        </p:txBody>
      </p:sp>
      <p:sp>
        <p:nvSpPr>
          <p:cNvPr id="44" name="Text Placeholder 4">
            <a:extLst>
              <a:ext uri="{FF2B5EF4-FFF2-40B4-BE49-F238E27FC236}">
                <a16:creationId xmlns:a16="http://schemas.microsoft.com/office/drawing/2014/main" id="{B413EE75-C434-F048-A403-D8E34533E7B3}"/>
              </a:ext>
            </a:extLst>
          </p:cNvPr>
          <p:cNvSpPr>
            <a:spLocks noGrp="1"/>
          </p:cNvSpPr>
          <p:nvPr>
            <p:ph type="body" sz="quarter" idx="12" hasCustomPrompt="1"/>
          </p:nvPr>
        </p:nvSpPr>
        <p:spPr>
          <a:xfrm>
            <a:off x="947738" y="2796859"/>
            <a:ext cx="5563625" cy="2017695"/>
          </a:xfrm>
          <a:prstGeom prst="rect">
            <a:avLst/>
          </a:prstGeom>
        </p:spPr>
        <p:txBody>
          <a:bodyPr/>
          <a:lstStyle>
            <a:lvl1pPr marL="0" indent="0">
              <a:buNone/>
              <a:defRPr sz="2000">
                <a:solidFill>
                  <a:schemeClr val="accent1"/>
                </a:solidFill>
              </a:defRPr>
            </a:lvl1pPr>
          </a:lstStyle>
          <a:p>
            <a:pPr lvl="0"/>
            <a:r>
              <a:rPr lang="nb-NO"/>
              <a:t>Mengde tekst bør begrenses. Brukt notatfeltet aktivt. Tenk på at mottaker skal lytte istedenfor å lese. Tenk også på lesbarheten, bruk helst ikke mindre skriftstørrelse enn 20.</a:t>
            </a:r>
            <a:br>
              <a:rPr lang="nb-NO"/>
            </a:br>
            <a:r>
              <a:rPr lang="nb-NO"/>
              <a:t>Husk alternativ tekst og fotokreditering på bildet.</a:t>
            </a:r>
          </a:p>
        </p:txBody>
      </p:sp>
    </p:spTree>
    <p:extLst>
      <p:ext uri="{BB962C8B-B14F-4D97-AF65-F5344CB8AC3E}">
        <p14:creationId xmlns:p14="http://schemas.microsoft.com/office/powerpoint/2010/main" val="70321268"/>
      </p:ext>
    </p:extLst>
  </p:cSld>
  <p:clrMapOvr>
    <a:masterClrMapping/>
  </p:clrMapOvr>
  <p:transition spd="slow">
    <p:cove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ak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F8D720E-9728-9048-900E-3A6CB272C027}"/>
              </a:ext>
            </a:extLst>
          </p:cNvPr>
          <p:cNvSpPr/>
          <p:nvPr userDrawn="1"/>
        </p:nvSpPr>
        <p:spPr>
          <a:xfrm>
            <a:off x="9358411" y="0"/>
            <a:ext cx="2833589" cy="6893538"/>
          </a:xfrm>
          <a:prstGeom prst="rect">
            <a:avLst/>
          </a:prstGeom>
          <a:solidFill>
            <a:schemeClr val="accent3"/>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4" name="Rectangle 8">
            <a:extLst>
              <a:ext uri="{FF2B5EF4-FFF2-40B4-BE49-F238E27FC236}">
                <a16:creationId xmlns:a16="http://schemas.microsoft.com/office/drawing/2014/main" id="{446F71E2-D40A-B346-8644-1450E9BD33C2}"/>
              </a:ext>
            </a:extLst>
          </p:cNvPr>
          <p:cNvSpPr/>
          <p:nvPr userDrawn="1"/>
        </p:nvSpPr>
        <p:spPr>
          <a:xfrm>
            <a:off x="-5787" y="-11575"/>
            <a:ext cx="11145170" cy="6908972"/>
          </a:xfrm>
          <a:custGeom>
            <a:avLst/>
            <a:gdLst>
              <a:gd name="connsiteX0" fmla="*/ 0 w 12192000"/>
              <a:gd name="connsiteY0" fmla="*/ 0 h 6893538"/>
              <a:gd name="connsiteX1" fmla="*/ 12192000 w 12192000"/>
              <a:gd name="connsiteY1" fmla="*/ 0 h 6893538"/>
              <a:gd name="connsiteX2" fmla="*/ 12192000 w 12192000"/>
              <a:gd name="connsiteY2" fmla="*/ 6893538 h 6893538"/>
              <a:gd name="connsiteX3" fmla="*/ 0 w 12192000"/>
              <a:gd name="connsiteY3" fmla="*/ 6893538 h 6893538"/>
              <a:gd name="connsiteX4" fmla="*/ 0 w 12192000"/>
              <a:gd name="connsiteY4" fmla="*/ 0 h 6893538"/>
              <a:gd name="connsiteX0" fmla="*/ 0 w 12192000"/>
              <a:gd name="connsiteY0" fmla="*/ 0 h 6893538"/>
              <a:gd name="connsiteX1" fmla="*/ 11145170 w 12192000"/>
              <a:gd name="connsiteY1" fmla="*/ 6306 h 6893538"/>
              <a:gd name="connsiteX2" fmla="*/ 12192000 w 12192000"/>
              <a:gd name="connsiteY2" fmla="*/ 6893538 h 6893538"/>
              <a:gd name="connsiteX3" fmla="*/ 0 w 12192000"/>
              <a:gd name="connsiteY3" fmla="*/ 6893538 h 6893538"/>
              <a:gd name="connsiteX4" fmla="*/ 0 w 12192000"/>
              <a:gd name="connsiteY4" fmla="*/ 0 h 6893538"/>
              <a:gd name="connsiteX0" fmla="*/ 0 w 11145170"/>
              <a:gd name="connsiteY0" fmla="*/ 0 h 6893538"/>
              <a:gd name="connsiteX1" fmla="*/ 11145170 w 11145170"/>
              <a:gd name="connsiteY1" fmla="*/ 6306 h 6893538"/>
              <a:gd name="connsiteX2" fmla="*/ 9398350 w 11145170"/>
              <a:gd name="connsiteY2" fmla="*/ 6893538 h 6893538"/>
              <a:gd name="connsiteX3" fmla="*/ 0 w 11145170"/>
              <a:gd name="connsiteY3" fmla="*/ 6893538 h 6893538"/>
              <a:gd name="connsiteX4" fmla="*/ 0 w 11145170"/>
              <a:gd name="connsiteY4" fmla="*/ 0 h 689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5170" h="6893538">
                <a:moveTo>
                  <a:pt x="0" y="0"/>
                </a:moveTo>
                <a:lnTo>
                  <a:pt x="11145170" y="6306"/>
                </a:lnTo>
                <a:lnTo>
                  <a:pt x="9398350" y="6893538"/>
                </a:lnTo>
                <a:lnTo>
                  <a:pt x="0" y="6893538"/>
                </a:lnTo>
                <a:lnTo>
                  <a:pt x="0" y="0"/>
                </a:lnTo>
                <a:close/>
              </a:path>
            </a:pathLst>
          </a:custGeom>
          <a:gradFill>
            <a:gsLst>
              <a:gs pos="0">
                <a:schemeClr val="tx2"/>
              </a:gs>
              <a:gs pos="59000">
                <a:schemeClr val="tx2"/>
              </a:gs>
              <a:gs pos="99000">
                <a:schemeClr val="tx2">
                  <a:lumMod val="80000"/>
                </a:schemeClr>
              </a:gs>
            </a:gsLst>
            <a:lin ang="5400000" scaled="1"/>
          </a:gra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NO"/>
          </a:p>
        </p:txBody>
      </p:sp>
      <p:cxnSp>
        <p:nvCxnSpPr>
          <p:cNvPr id="12" name="Straight Connector 11">
            <a:extLst>
              <a:ext uri="{FF2B5EF4-FFF2-40B4-BE49-F238E27FC236}">
                <a16:creationId xmlns:a16="http://schemas.microsoft.com/office/drawing/2014/main" id="{F3188A1F-4814-FE4E-AF70-22B66EFE7F43}"/>
              </a:ext>
            </a:extLst>
          </p:cNvPr>
          <p:cNvCxnSpPr>
            <a:cxnSpLocks/>
          </p:cNvCxnSpPr>
          <p:nvPr userDrawn="1"/>
        </p:nvCxnSpPr>
        <p:spPr>
          <a:xfrm>
            <a:off x="955119" y="3662651"/>
            <a:ext cx="6150410"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58C0CE6A-8767-8A41-8C5A-DE6C38FD5F78}"/>
              </a:ext>
            </a:extLst>
          </p:cNvPr>
          <p:cNvSpPr>
            <a:spLocks noGrp="1"/>
          </p:cNvSpPr>
          <p:nvPr>
            <p:ph type="body" sz="quarter" idx="10" hasCustomPrompt="1"/>
          </p:nvPr>
        </p:nvSpPr>
        <p:spPr>
          <a:xfrm>
            <a:off x="947738" y="4003392"/>
            <a:ext cx="4339542" cy="949091"/>
          </a:xfrm>
          <a:prstGeom prst="rect">
            <a:avLst/>
          </a:prstGeom>
        </p:spPr>
        <p:txBody>
          <a:bodyPr/>
          <a:lstStyle>
            <a:lvl1pPr marL="0" indent="0">
              <a:buNone/>
              <a:defRPr sz="2400">
                <a:solidFill>
                  <a:schemeClr val="bg1"/>
                </a:solidFill>
              </a:defRPr>
            </a:lvl1pPr>
          </a:lstStyle>
          <a:p>
            <a:pPr lvl="0"/>
            <a:r>
              <a:rPr lang="nb-NO"/>
              <a:t>Avsluttende tekst eller kanskje kontaktinformasjon.</a:t>
            </a:r>
          </a:p>
        </p:txBody>
      </p:sp>
      <p:grpSp>
        <p:nvGrpSpPr>
          <p:cNvPr id="2" name="Group 1" descr="QR-kode som leder til www.ntnu.no">
            <a:extLst>
              <a:ext uri="{FF2B5EF4-FFF2-40B4-BE49-F238E27FC236}">
                <a16:creationId xmlns:a16="http://schemas.microsoft.com/office/drawing/2014/main" id="{09F98765-4D04-A240-A1CA-4D22222578E7}"/>
              </a:ext>
            </a:extLst>
          </p:cNvPr>
          <p:cNvGrpSpPr/>
          <p:nvPr userDrawn="1"/>
        </p:nvGrpSpPr>
        <p:grpSpPr>
          <a:xfrm>
            <a:off x="707705" y="1520393"/>
            <a:ext cx="7666996" cy="2028014"/>
            <a:chOff x="600568" y="2449857"/>
            <a:chExt cx="7666996" cy="2028014"/>
          </a:xfrm>
        </p:grpSpPr>
        <p:sp>
          <p:nvSpPr>
            <p:cNvPr id="13" name="TextBox 12">
              <a:extLst>
                <a:ext uri="{FF2B5EF4-FFF2-40B4-BE49-F238E27FC236}">
                  <a16:creationId xmlns:a16="http://schemas.microsoft.com/office/drawing/2014/main" id="{5D17A3FE-1B85-044F-8601-1722B646A412}"/>
                </a:ext>
              </a:extLst>
            </p:cNvPr>
            <p:cNvSpPr txBox="1"/>
            <p:nvPr userDrawn="1"/>
          </p:nvSpPr>
          <p:spPr>
            <a:xfrm>
              <a:off x="2800701" y="2493760"/>
              <a:ext cx="5466863" cy="1877437"/>
            </a:xfrm>
            <a:prstGeom prst="rect">
              <a:avLst/>
            </a:prstGeom>
            <a:noFill/>
          </p:spPr>
          <p:txBody>
            <a:bodyPr wrap="square" rtlCol="0">
              <a:spAutoFit/>
            </a:bodyPr>
            <a:lstStyle/>
            <a:p>
              <a:r>
                <a:rPr lang="en-NO" sz="4400" b="1">
                  <a:solidFill>
                    <a:schemeClr val="bg1"/>
                  </a:solidFill>
                  <a:ea typeface="Open Sans" panose="020B0606030504020204" pitchFamily="34" charset="0"/>
                  <a:cs typeface="Open Sans" panose="020B0606030504020204" pitchFamily="34" charset="0"/>
                </a:rPr>
                <a:t>For mer informasjon se:</a:t>
              </a:r>
              <a:br>
                <a:rPr lang="en-NO" sz="5400" b="1">
                  <a:solidFill>
                    <a:schemeClr val="bg1"/>
                  </a:solidFill>
                  <a:ea typeface="Open Sans" panose="020B0606030504020204" pitchFamily="34" charset="0"/>
                  <a:cs typeface="Open Sans" panose="020B0606030504020204" pitchFamily="34" charset="0"/>
                </a:rPr>
              </a:br>
              <a:r>
                <a:rPr lang="en-NO" sz="2800">
                  <a:solidFill>
                    <a:schemeClr val="bg1"/>
                  </a:solidFill>
                  <a:ea typeface="Open Sans" panose="020B0606030504020204" pitchFamily="34" charset="0"/>
                  <a:cs typeface="Open Sans" panose="020B0606030504020204" pitchFamily="34" charset="0"/>
                </a:rPr>
                <a:t>www.ntnu.no</a:t>
              </a:r>
            </a:p>
          </p:txBody>
        </p:sp>
        <p:pic>
          <p:nvPicPr>
            <p:cNvPr id="15" name="Picture 14" descr="QR-kode med link til ntnu.no">
              <a:hlinkClick r:id="rId2"/>
              <a:extLst>
                <a:ext uri="{FF2B5EF4-FFF2-40B4-BE49-F238E27FC236}">
                  <a16:creationId xmlns:a16="http://schemas.microsoft.com/office/drawing/2014/main" id="{B3DD55C2-73F3-D64D-B847-73777262FBBB}"/>
                </a:ext>
              </a:extLst>
            </p:cNvPr>
            <p:cNvPicPr>
              <a:picLocks noChangeAspect="1"/>
            </p:cNvPicPr>
            <p:nvPr userDrawn="1"/>
          </p:nvPicPr>
          <p:blipFill>
            <a:blip r:embed="rId3"/>
            <a:stretch>
              <a:fillRect/>
            </a:stretch>
          </p:blipFill>
          <p:spPr>
            <a:xfrm>
              <a:off x="600568" y="2449857"/>
              <a:ext cx="2028014" cy="2028014"/>
            </a:xfrm>
            <a:prstGeom prst="rect">
              <a:avLst/>
            </a:prstGeom>
          </p:spPr>
        </p:pic>
      </p:grpSp>
      <p:pic>
        <p:nvPicPr>
          <p:cNvPr id="5" name="Picture 8" descr="Hovedbygningene i de tre byene NTNU holder til i. Trondheim, Gjøvik og Ålesund.">
            <a:extLst>
              <a:ext uri="{FF2B5EF4-FFF2-40B4-BE49-F238E27FC236}">
                <a16:creationId xmlns:a16="http://schemas.microsoft.com/office/drawing/2014/main" id="{BC2DD99D-F5FA-E255-DFAA-EC2EF5ABB875}"/>
              </a:ext>
            </a:extLst>
          </p:cNvPr>
          <p:cNvPicPr>
            <a:picLocks noChangeAspect="1"/>
          </p:cNvPicPr>
          <p:nvPr userDrawn="1"/>
        </p:nvPicPr>
        <p:blipFill>
          <a:blip r:embed="rId4">
            <a:extLst>
              <a:ext uri="{BEBA8EAE-BF5A-486C-A8C5-ECC9F3942E4B}">
                <a14:imgProps xmlns:a14="http://schemas.microsoft.com/office/drawing/2010/main">
                  <a14:imgLayer r:embed="rId5">
                    <a14:imgEffect>
                      <a14:sharpenSoften amount="-3000"/>
                    </a14:imgEffect>
                    <a14:imgEffect>
                      <a14:saturation sat="130000"/>
                    </a14:imgEffect>
                    <a14:imgEffect>
                      <a14:brightnessContrast bright="-10000" contrast="20000"/>
                    </a14:imgEffect>
                  </a14:imgLayer>
                </a14:imgProps>
              </a:ext>
            </a:extLst>
          </a:blip>
          <a:srcRect/>
          <a:stretch/>
        </p:blipFill>
        <p:spPr>
          <a:xfrm>
            <a:off x="6825600" y="-11575"/>
            <a:ext cx="4373138" cy="6919267"/>
          </a:xfrm>
          <a:prstGeom prst="rect">
            <a:avLst/>
          </a:prstGeom>
        </p:spPr>
      </p:pic>
      <p:cxnSp>
        <p:nvCxnSpPr>
          <p:cNvPr id="6" name="Straight Connector 9">
            <a:extLst>
              <a:ext uri="{FF2B5EF4-FFF2-40B4-BE49-F238E27FC236}">
                <a16:creationId xmlns:a16="http://schemas.microsoft.com/office/drawing/2014/main" id="{95285551-B891-17D7-5E10-653E491913AA}"/>
              </a:ext>
            </a:extLst>
          </p:cNvPr>
          <p:cNvCxnSpPr>
            <a:cxnSpLocks/>
          </p:cNvCxnSpPr>
          <p:nvPr userDrawn="1"/>
        </p:nvCxnSpPr>
        <p:spPr>
          <a:xfrm flipH="1">
            <a:off x="6823650" y="-82550"/>
            <a:ext cx="1780993"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 name="Straight Connector 12">
            <a:extLst>
              <a:ext uri="{FF2B5EF4-FFF2-40B4-BE49-F238E27FC236}">
                <a16:creationId xmlns:a16="http://schemas.microsoft.com/office/drawing/2014/main" id="{0BA7AD32-FA01-554F-3238-502DB4E64523}"/>
              </a:ext>
            </a:extLst>
          </p:cNvPr>
          <p:cNvCxnSpPr>
            <a:cxnSpLocks/>
          </p:cNvCxnSpPr>
          <p:nvPr userDrawn="1"/>
        </p:nvCxnSpPr>
        <p:spPr>
          <a:xfrm flipH="1">
            <a:off x="9401175" y="-55513"/>
            <a:ext cx="1775740"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8" name="TekstSylinder 7">
            <a:extLst>
              <a:ext uri="{FF2B5EF4-FFF2-40B4-BE49-F238E27FC236}">
                <a16:creationId xmlns:a16="http://schemas.microsoft.com/office/drawing/2014/main" id="{901286C6-D75E-9C4D-8407-F63B9B04F302}"/>
              </a:ext>
            </a:extLst>
          </p:cNvPr>
          <p:cNvSpPr txBox="1"/>
          <p:nvPr userDrawn="1"/>
        </p:nvSpPr>
        <p:spPr>
          <a:xfrm>
            <a:off x="487013" y="6253788"/>
            <a:ext cx="5973421" cy="461665"/>
          </a:xfrm>
          <a:prstGeom prst="rect">
            <a:avLst/>
          </a:prstGeom>
          <a:noFill/>
        </p:spPr>
        <p:txBody>
          <a:bodyPr wrap="square" rtlCol="0">
            <a:spAutoFit/>
          </a:bodyPr>
          <a:lstStyle/>
          <a:p>
            <a:r>
              <a:rPr lang="nb-NO" sz="1200" dirty="0">
                <a:solidFill>
                  <a:srgbClr val="FFFFFF"/>
                </a:solidFill>
                <a:latin typeface="Arial" panose="020B0604020202020204" pitchFamily="34" charset="0"/>
                <a:cs typeface="Arial" panose="020B0604020202020204" pitchFamily="34" charset="0"/>
              </a:rPr>
              <a:t>Foto – bilder på første og siste slide: Gløshaugen – Foto: </a:t>
            </a:r>
            <a:r>
              <a:rPr lang="nb-NO" sz="1200" b="0" i="0" u="none" strike="noStrike" dirty="0">
                <a:solidFill>
                  <a:srgbClr val="FFFFFF"/>
                </a:solidFill>
                <a:effectLst/>
                <a:latin typeface="Arial" panose="020B0604020202020204" pitchFamily="34" charset="0"/>
                <a:cs typeface="Arial" panose="020B0604020202020204" pitchFamily="34" charset="0"/>
              </a:rPr>
              <a:t>Mentz </a:t>
            </a:r>
            <a:r>
              <a:rPr lang="nb-NO" sz="1200" b="0" i="0" u="none" strike="noStrike" dirty="0" err="1">
                <a:solidFill>
                  <a:srgbClr val="FFFFFF"/>
                </a:solidFill>
                <a:effectLst/>
                <a:latin typeface="Arial" panose="020B0604020202020204" pitchFamily="34" charset="0"/>
                <a:cs typeface="Arial" panose="020B0604020202020204" pitchFamily="34" charset="0"/>
              </a:rPr>
              <a:t>Indergaard</a:t>
            </a:r>
            <a:r>
              <a:rPr lang="nb-NO" sz="1200" b="0" i="0" u="none" strike="noStrike" dirty="0">
                <a:solidFill>
                  <a:srgbClr val="FFFFFF"/>
                </a:solidFill>
                <a:effectLst/>
                <a:latin typeface="Arial" panose="020B0604020202020204" pitchFamily="34" charset="0"/>
                <a:cs typeface="Arial" panose="020B0604020202020204" pitchFamily="34" charset="0"/>
              </a:rPr>
              <a:t>/NTNU</a:t>
            </a:r>
            <a:r>
              <a:rPr lang="nb-NO" sz="1200" dirty="0">
                <a:solidFill>
                  <a:srgbClr val="FFFFFF"/>
                </a:solidFill>
                <a:latin typeface="Arial" panose="020B0604020202020204" pitchFamily="34" charset="0"/>
                <a:cs typeface="Arial" panose="020B0604020202020204" pitchFamily="34" charset="0"/>
              </a:rPr>
              <a:t>   Gjøvik – Foto: </a:t>
            </a:r>
            <a:r>
              <a:rPr lang="nb-NO" sz="1200" dirty="0">
                <a:solidFill>
                  <a:srgbClr val="FFFFFF"/>
                </a:solidFill>
                <a:effectLst/>
                <a:latin typeface="Arial" panose="020B0604020202020204" pitchFamily="34" charset="0"/>
                <a:cs typeface="Arial" panose="020B0604020202020204" pitchFamily="34" charset="0"/>
              </a:rPr>
              <a:t>Espen </a:t>
            </a:r>
            <a:r>
              <a:rPr lang="nb-NO" sz="1200" dirty="0" err="1">
                <a:solidFill>
                  <a:srgbClr val="FFFFFF"/>
                </a:solidFill>
                <a:effectLst/>
                <a:latin typeface="Arial" panose="020B0604020202020204" pitchFamily="34" charset="0"/>
                <a:cs typeface="Arial" panose="020B0604020202020204" pitchFamily="34" charset="0"/>
              </a:rPr>
              <a:t>Taftø</a:t>
            </a:r>
            <a:r>
              <a:rPr lang="nb-NO" sz="1200" dirty="0">
                <a:solidFill>
                  <a:srgbClr val="FFFFFF"/>
                </a:solidFill>
                <a:effectLst/>
                <a:latin typeface="Arial" panose="020B0604020202020204" pitchFamily="34" charset="0"/>
                <a:cs typeface="Arial" panose="020B0604020202020204" pitchFamily="34" charset="0"/>
              </a:rPr>
              <a:t> Vestad/NTNU</a:t>
            </a:r>
            <a:r>
              <a:rPr lang="nb-NO" sz="1200" dirty="0">
                <a:solidFill>
                  <a:srgbClr val="FFFFFF"/>
                </a:solidFill>
                <a:latin typeface="Arial" panose="020B0604020202020204" pitchFamily="34" charset="0"/>
                <a:cs typeface="Arial" panose="020B0604020202020204" pitchFamily="34" charset="0"/>
              </a:rPr>
              <a:t>   |   Ålesund – Foto: </a:t>
            </a:r>
            <a:r>
              <a:rPr lang="nb-NO" sz="1200" dirty="0">
                <a:solidFill>
                  <a:srgbClr val="FFFFFF"/>
                </a:solidFill>
                <a:effectLst/>
                <a:latin typeface="Arial" panose="020B0604020202020204" pitchFamily="34" charset="0"/>
                <a:cs typeface="Arial" panose="020B0604020202020204" pitchFamily="34" charset="0"/>
              </a:rPr>
              <a:t>Sissel Basso/NTNU</a:t>
            </a:r>
            <a:r>
              <a:rPr lang="nb-NO" sz="1200" dirty="0">
                <a:solidFill>
                  <a:srgbClr val="FFFFFF"/>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941631239"/>
      </p:ext>
    </p:extLst>
  </p:cSld>
  <p:clrMapOvr>
    <a:masterClrMapping/>
  </p:clrMapOvr>
  <p:transition spd="slow">
    <p:cove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Forside">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446F71E2-D40A-B346-8644-1450E9BD33C2}"/>
              </a:ext>
              <a:ext uri="{C183D7F6-B498-43B3-948B-1728B52AA6E4}">
                <adec:decorative xmlns:adec="http://schemas.microsoft.com/office/drawing/2017/decorative" val="1"/>
              </a:ext>
            </a:extLst>
          </p:cNvPr>
          <p:cNvSpPr/>
          <p:nvPr userDrawn="1"/>
        </p:nvSpPr>
        <p:spPr>
          <a:xfrm>
            <a:off x="-5788" y="-11575"/>
            <a:ext cx="11182703" cy="6901254"/>
          </a:xfrm>
          <a:custGeom>
            <a:avLst/>
            <a:gdLst>
              <a:gd name="connsiteX0" fmla="*/ 0 w 12192000"/>
              <a:gd name="connsiteY0" fmla="*/ 0 h 6893538"/>
              <a:gd name="connsiteX1" fmla="*/ 12192000 w 12192000"/>
              <a:gd name="connsiteY1" fmla="*/ 0 h 6893538"/>
              <a:gd name="connsiteX2" fmla="*/ 12192000 w 12192000"/>
              <a:gd name="connsiteY2" fmla="*/ 6893538 h 6893538"/>
              <a:gd name="connsiteX3" fmla="*/ 0 w 12192000"/>
              <a:gd name="connsiteY3" fmla="*/ 6893538 h 6893538"/>
              <a:gd name="connsiteX4" fmla="*/ 0 w 12192000"/>
              <a:gd name="connsiteY4" fmla="*/ 0 h 6893538"/>
              <a:gd name="connsiteX0" fmla="*/ 0 w 12192000"/>
              <a:gd name="connsiteY0" fmla="*/ 0 h 6893538"/>
              <a:gd name="connsiteX1" fmla="*/ 11145170 w 12192000"/>
              <a:gd name="connsiteY1" fmla="*/ 6306 h 6893538"/>
              <a:gd name="connsiteX2" fmla="*/ 12192000 w 12192000"/>
              <a:gd name="connsiteY2" fmla="*/ 6893538 h 6893538"/>
              <a:gd name="connsiteX3" fmla="*/ 0 w 12192000"/>
              <a:gd name="connsiteY3" fmla="*/ 6893538 h 6893538"/>
              <a:gd name="connsiteX4" fmla="*/ 0 w 12192000"/>
              <a:gd name="connsiteY4" fmla="*/ 0 h 6893538"/>
              <a:gd name="connsiteX0" fmla="*/ 0 w 11145170"/>
              <a:gd name="connsiteY0" fmla="*/ 0 h 6893538"/>
              <a:gd name="connsiteX1" fmla="*/ 11145170 w 11145170"/>
              <a:gd name="connsiteY1" fmla="*/ 6306 h 6893538"/>
              <a:gd name="connsiteX2" fmla="*/ 9398350 w 11145170"/>
              <a:gd name="connsiteY2" fmla="*/ 6893538 h 6893538"/>
              <a:gd name="connsiteX3" fmla="*/ 0 w 11145170"/>
              <a:gd name="connsiteY3" fmla="*/ 6893538 h 6893538"/>
              <a:gd name="connsiteX4" fmla="*/ 0 w 11145170"/>
              <a:gd name="connsiteY4" fmla="*/ 0 h 689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5170" h="6893538">
                <a:moveTo>
                  <a:pt x="0" y="0"/>
                </a:moveTo>
                <a:lnTo>
                  <a:pt x="11145170" y="6306"/>
                </a:lnTo>
                <a:lnTo>
                  <a:pt x="9398350" y="6893538"/>
                </a:lnTo>
                <a:lnTo>
                  <a:pt x="0" y="6893538"/>
                </a:lnTo>
                <a:lnTo>
                  <a:pt x="0" y="0"/>
                </a:lnTo>
                <a:close/>
              </a:path>
            </a:pathLst>
          </a:custGeom>
          <a:gradFill>
            <a:gsLst>
              <a:gs pos="0">
                <a:schemeClr val="tx2"/>
              </a:gs>
              <a:gs pos="59000">
                <a:schemeClr val="tx2"/>
              </a:gs>
              <a:gs pos="99000">
                <a:schemeClr val="tx2">
                  <a:lumMod val="80000"/>
                </a:schemeClr>
              </a:gs>
            </a:gsLst>
            <a:lin ang="5400000" scaled="1"/>
          </a:gra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NO"/>
          </a:p>
        </p:txBody>
      </p:sp>
      <p:sp>
        <p:nvSpPr>
          <p:cNvPr id="14" name="Text Placeholder 13">
            <a:extLst>
              <a:ext uri="{FF2B5EF4-FFF2-40B4-BE49-F238E27FC236}">
                <a16:creationId xmlns:a16="http://schemas.microsoft.com/office/drawing/2014/main" id="{58C0CE6A-8767-8A41-8C5A-DE6C38FD5F78}"/>
              </a:ext>
            </a:extLst>
          </p:cNvPr>
          <p:cNvSpPr>
            <a:spLocks noGrp="1"/>
          </p:cNvSpPr>
          <p:nvPr>
            <p:ph type="body" sz="quarter" idx="10" hasCustomPrompt="1"/>
          </p:nvPr>
        </p:nvSpPr>
        <p:spPr>
          <a:xfrm>
            <a:off x="1695363" y="3741824"/>
            <a:ext cx="4339542" cy="1961143"/>
          </a:xfrm>
          <a:prstGeom prst="rect">
            <a:avLst/>
          </a:prstGeom>
        </p:spPr>
        <p:txBody>
          <a:bodyPr/>
          <a:lstStyle>
            <a:lvl1pPr marL="0" indent="0">
              <a:buNone/>
              <a:defRPr sz="3200" b="0">
                <a:solidFill>
                  <a:schemeClr val="bg1"/>
                </a:solidFill>
              </a:defRPr>
            </a:lvl1pPr>
          </a:lstStyle>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nb-NO" sz="3200" b="0" i="0" u="none" strike="noStrike" kern="1200" cap="none" spc="0" normalizeH="0" baseline="0" noProof="0" dirty="0" err="1">
                <a:ln>
                  <a:noFill/>
                </a:ln>
                <a:solidFill>
                  <a:schemeClr val="bg1"/>
                </a:solidFill>
                <a:effectLst/>
                <a:uLnTx/>
                <a:uFillTx/>
                <a:latin typeface="Arial"/>
                <a:ea typeface="+mn-ea"/>
                <a:cs typeface="Arial"/>
              </a:rPr>
              <a:t>Åpningsslide</a:t>
            </a:r>
            <a:endParaRPr kumimoji="0" lang="nb-NO" sz="3200" b="0" i="0" u="none" strike="noStrike" kern="1200" cap="none" spc="0" normalizeH="0" baseline="0" noProof="0" dirty="0">
              <a:ln>
                <a:noFill/>
              </a:ln>
              <a:solidFill>
                <a:schemeClr val="bg1"/>
              </a:solidFill>
              <a:effectLst/>
              <a:uLnTx/>
              <a:uFillTx/>
              <a:latin typeface="Arial"/>
              <a:ea typeface="+mn-ea"/>
              <a:cs typeface="Arial"/>
            </a:endParaRPr>
          </a:p>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nb-NO" sz="3200" b="0" i="0" u="none" strike="noStrike" kern="1200" cap="none" spc="0" normalizeH="0" baseline="0" noProof="0" dirty="0">
                <a:ln>
                  <a:noFill/>
                </a:ln>
                <a:solidFill>
                  <a:schemeClr val="bg1"/>
                </a:solidFill>
                <a:effectLst/>
                <a:uLnTx/>
                <a:uFillTx/>
                <a:latin typeface="Arial"/>
                <a:ea typeface="+mn-ea"/>
                <a:cs typeface="Arial"/>
              </a:rPr>
              <a:t>Tema/tittel her</a:t>
            </a:r>
            <a:br>
              <a:rPr kumimoji="0" lang="nb-NO" sz="3200" b="0" i="0" u="none" strike="noStrike" kern="1200" cap="none" spc="0" normalizeH="0" baseline="0" noProof="0" dirty="0">
                <a:ln>
                  <a:noFill/>
                </a:ln>
                <a:solidFill>
                  <a:schemeClr val="bg1"/>
                </a:solidFill>
                <a:effectLst/>
                <a:uLnTx/>
                <a:uFillTx/>
                <a:latin typeface="Arial"/>
                <a:ea typeface="+mn-ea"/>
                <a:cs typeface="Arial"/>
              </a:rPr>
            </a:br>
            <a:br>
              <a:rPr kumimoji="0" lang="nb-NO" sz="3200" b="0" i="0" u="none" strike="noStrike" kern="1200" cap="none" spc="0" normalizeH="0" baseline="0" noProof="0" dirty="0">
                <a:ln>
                  <a:noFill/>
                </a:ln>
                <a:solidFill>
                  <a:schemeClr val="bg1"/>
                </a:solidFill>
                <a:effectLst/>
                <a:uLnTx/>
                <a:uFillTx/>
                <a:latin typeface="Arial"/>
                <a:ea typeface="+mn-ea"/>
                <a:cs typeface="Arial"/>
              </a:rPr>
            </a:br>
            <a:r>
              <a:rPr kumimoji="0" lang="nb-NO" sz="1600" b="0" i="0" u="none" strike="noStrike" kern="1200" cap="none" spc="0" normalizeH="0" baseline="0" noProof="0" dirty="0" err="1">
                <a:ln>
                  <a:noFill/>
                </a:ln>
                <a:solidFill>
                  <a:schemeClr val="bg1"/>
                </a:solidFill>
                <a:effectLst/>
                <a:uLnTx/>
                <a:uFillTx/>
                <a:latin typeface="Arial"/>
                <a:ea typeface="+mn-ea"/>
                <a:cs typeface="Arial"/>
              </a:rPr>
              <a:t>Tilhøriget</a:t>
            </a:r>
            <a:r>
              <a:rPr kumimoji="0" lang="nb-NO" sz="1600" b="0" i="0" u="none" strike="noStrike" kern="1200" cap="none" spc="0" normalizeH="0" baseline="0" noProof="0" dirty="0">
                <a:ln>
                  <a:noFill/>
                </a:ln>
                <a:solidFill>
                  <a:schemeClr val="bg1"/>
                </a:solidFill>
                <a:effectLst/>
                <a:uLnTx/>
                <a:uFillTx/>
                <a:latin typeface="Arial"/>
                <a:ea typeface="+mn-ea"/>
                <a:cs typeface="Arial"/>
              </a:rPr>
              <a:t>?</a:t>
            </a:r>
            <a:endParaRPr lang="nb-NO" dirty="0"/>
          </a:p>
        </p:txBody>
      </p:sp>
      <p:sp>
        <p:nvSpPr>
          <p:cNvPr id="3" name="Rectangle 2">
            <a:extLst>
              <a:ext uri="{FF2B5EF4-FFF2-40B4-BE49-F238E27FC236}">
                <a16:creationId xmlns:a16="http://schemas.microsoft.com/office/drawing/2014/main" id="{3F8D720E-9728-9048-900E-3A6CB272C027}"/>
              </a:ext>
              <a:ext uri="{C183D7F6-B498-43B3-948B-1728B52AA6E4}">
                <adec:decorative xmlns:adec="http://schemas.microsoft.com/office/drawing/2017/decorative" val="1"/>
              </a:ext>
            </a:extLst>
          </p:cNvPr>
          <p:cNvSpPr/>
          <p:nvPr userDrawn="1"/>
        </p:nvSpPr>
        <p:spPr>
          <a:xfrm>
            <a:off x="9358411" y="0"/>
            <a:ext cx="2833589" cy="6893538"/>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cxnSp>
        <p:nvCxnSpPr>
          <p:cNvPr id="12" name="Straight Connector 11">
            <a:extLst>
              <a:ext uri="{FF2B5EF4-FFF2-40B4-BE49-F238E27FC236}">
                <a16:creationId xmlns:a16="http://schemas.microsoft.com/office/drawing/2014/main" id="{F3188A1F-4814-FE4E-AF70-22B66EFE7F43}"/>
              </a:ext>
              <a:ext uri="{C183D7F6-B498-43B3-948B-1728B52AA6E4}">
                <adec:decorative xmlns:adec="http://schemas.microsoft.com/office/drawing/2017/decorative" val="1"/>
              </a:ext>
            </a:extLst>
          </p:cNvPr>
          <p:cNvCxnSpPr/>
          <p:nvPr userDrawn="1"/>
        </p:nvCxnSpPr>
        <p:spPr>
          <a:xfrm>
            <a:off x="1753026" y="3427171"/>
            <a:ext cx="4339542"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pic>
        <p:nvPicPr>
          <p:cNvPr id="9" name="Picture 8" descr="Hovedbygningene i de tre byene NTNU holder til i. Trondheim, Gjøvik og Ålesund.">
            <a:extLst>
              <a:ext uri="{FF2B5EF4-FFF2-40B4-BE49-F238E27FC236}">
                <a16:creationId xmlns:a16="http://schemas.microsoft.com/office/drawing/2014/main" id="{0C75F9CF-9BFC-D849-9DC7-B8C7E29891BF}"/>
              </a:ext>
            </a:extLst>
          </p:cNvPr>
          <p:cNvPicPr>
            <a:picLocks noChangeAspect="1"/>
          </p:cNvPicPr>
          <p:nvPr userDrawn="1"/>
        </p:nvPicPr>
        <p:blipFill>
          <a:blip r:embed="rId2">
            <a:extLst>
              <a:ext uri="{BEBA8EAE-BF5A-486C-A8C5-ECC9F3942E4B}">
                <a14:imgProps xmlns:a14="http://schemas.microsoft.com/office/drawing/2010/main">
                  <a14:imgLayer r:embed="rId3">
                    <a14:imgEffect>
                      <a14:sharpenSoften amount="-3000"/>
                    </a14:imgEffect>
                    <a14:imgEffect>
                      <a14:saturation sat="130000"/>
                    </a14:imgEffect>
                    <a14:imgEffect>
                      <a14:brightnessContrast bright="-10000" contrast="20000"/>
                    </a14:imgEffect>
                  </a14:imgLayer>
                </a14:imgProps>
              </a:ext>
            </a:extLst>
          </a:blip>
          <a:srcRect/>
          <a:stretch/>
        </p:blipFill>
        <p:spPr>
          <a:xfrm>
            <a:off x="6825600" y="-11575"/>
            <a:ext cx="4373138" cy="6919267"/>
          </a:xfrm>
          <a:prstGeom prst="rect">
            <a:avLst/>
          </a:prstGeom>
        </p:spPr>
      </p:pic>
      <p:cxnSp>
        <p:nvCxnSpPr>
          <p:cNvPr id="10" name="Straight Connector 9">
            <a:extLst>
              <a:ext uri="{FF2B5EF4-FFF2-40B4-BE49-F238E27FC236}">
                <a16:creationId xmlns:a16="http://schemas.microsoft.com/office/drawing/2014/main" id="{82889CAC-BCCA-2740-B035-B66AEC2C0D29}"/>
              </a:ext>
              <a:ext uri="{C183D7F6-B498-43B3-948B-1728B52AA6E4}">
                <adec:decorative xmlns:adec="http://schemas.microsoft.com/office/drawing/2017/decorative" val="1"/>
              </a:ext>
            </a:extLst>
          </p:cNvPr>
          <p:cNvCxnSpPr>
            <a:cxnSpLocks/>
          </p:cNvCxnSpPr>
          <p:nvPr userDrawn="1"/>
        </p:nvCxnSpPr>
        <p:spPr>
          <a:xfrm flipH="1">
            <a:off x="6823650" y="-82550"/>
            <a:ext cx="1780993"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E110452-FD0F-2446-ACB3-A546FA77C178}"/>
              </a:ext>
              <a:ext uri="{C183D7F6-B498-43B3-948B-1728B52AA6E4}">
                <adec:decorative xmlns:adec="http://schemas.microsoft.com/office/drawing/2017/decorative" val="1"/>
              </a:ext>
            </a:extLst>
          </p:cNvPr>
          <p:cNvCxnSpPr>
            <a:cxnSpLocks/>
          </p:cNvCxnSpPr>
          <p:nvPr userDrawn="1"/>
        </p:nvCxnSpPr>
        <p:spPr>
          <a:xfrm flipH="1">
            <a:off x="9401175" y="-55513"/>
            <a:ext cx="1775740"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16" name="Graphic 15" descr="Logoen til NTNU. Med underteksten Kunnskap for en bedre verden.">
            <a:extLst>
              <a:ext uri="{FF2B5EF4-FFF2-40B4-BE49-F238E27FC236}">
                <a16:creationId xmlns:a16="http://schemas.microsoft.com/office/drawing/2014/main" id="{8AEC5E4B-C24E-234D-8C52-2C6E356DDF5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20198" y="1485259"/>
            <a:ext cx="5375802" cy="1397709"/>
          </a:xfrm>
          <a:prstGeom prst="rect">
            <a:avLst/>
          </a:prstGeom>
        </p:spPr>
      </p:pic>
    </p:spTree>
    <p:extLst>
      <p:ext uri="{BB962C8B-B14F-4D97-AF65-F5344CB8AC3E}">
        <p14:creationId xmlns:p14="http://schemas.microsoft.com/office/powerpoint/2010/main" val="1239043005"/>
      </p:ext>
    </p:extLst>
  </p:cSld>
  <p:clrMapOvr>
    <a:masterClrMapping/>
  </p:clrMapOvr>
  <p:transition spd="slow">
    <p:cove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6BEEE41C-B295-67DB-6F25-6C3EB2BA2FBC}"/>
              </a:ext>
            </a:extLst>
          </p:cNvPr>
          <p:cNvSpPr>
            <a:spLocks noGrp="1"/>
          </p:cNvSpPr>
          <p:nvPr>
            <p:ph type="body" sz="quarter" idx="13" hasCustomPrompt="1"/>
          </p:nvPr>
        </p:nvSpPr>
        <p:spPr>
          <a:xfrm>
            <a:off x="649995" y="490318"/>
            <a:ext cx="11016867" cy="876378"/>
          </a:xfrm>
          <a:prstGeom prst="rect">
            <a:avLst/>
          </a:prstGeom>
        </p:spPr>
        <p:txBody>
          <a:bodyPr/>
          <a:lstStyle>
            <a:lvl1pPr marL="0" indent="0" algn="l">
              <a:buNone/>
              <a:defRPr sz="5400" b="1">
                <a:solidFill>
                  <a:schemeClr val="tx2"/>
                </a:solidFill>
              </a:defRPr>
            </a:lvl1pPr>
          </a:lstStyle>
          <a:p>
            <a:pPr lvl="0"/>
            <a:r>
              <a:rPr lang="nb-NO" dirty="0"/>
              <a:t>Overskrift</a:t>
            </a:r>
          </a:p>
        </p:txBody>
      </p:sp>
      <p:sp>
        <p:nvSpPr>
          <p:cNvPr id="4" name="Plassholder for tekst 3">
            <a:extLst>
              <a:ext uri="{FF2B5EF4-FFF2-40B4-BE49-F238E27FC236}">
                <a16:creationId xmlns:a16="http://schemas.microsoft.com/office/drawing/2014/main" id="{38CC53E6-4FA2-1E0E-7F9B-EE33617C7D91}"/>
              </a:ext>
            </a:extLst>
          </p:cNvPr>
          <p:cNvSpPr>
            <a:spLocks noGrp="1"/>
          </p:cNvSpPr>
          <p:nvPr>
            <p:ph type="body" sz="quarter" idx="14"/>
          </p:nvPr>
        </p:nvSpPr>
        <p:spPr>
          <a:xfrm>
            <a:off x="649995" y="1452095"/>
            <a:ext cx="11016867" cy="4995099"/>
          </a:xfrm>
          <a:prstGeom prst="rect">
            <a:avLst/>
          </a:prstGeom>
        </p:spPr>
        <p:txBody>
          <a:bodyPr/>
          <a:lstStyle>
            <a:lvl1pPr>
              <a:defRPr sz="2800">
                <a:solidFill>
                  <a:schemeClr val="bg1">
                    <a:lumMod val="10000"/>
                  </a:schemeClr>
                </a:solidFill>
              </a:defRPr>
            </a:lvl1pPr>
            <a:lvl2pPr>
              <a:defRPr sz="2400">
                <a:solidFill>
                  <a:schemeClr val="bg1">
                    <a:lumMod val="10000"/>
                  </a:schemeClr>
                </a:solidFill>
              </a:defRPr>
            </a:lvl2pPr>
            <a:lvl3pPr>
              <a:defRPr sz="2100">
                <a:solidFill>
                  <a:schemeClr val="bg1">
                    <a:lumMod val="10000"/>
                  </a:schemeClr>
                </a:solidFill>
              </a:defRPr>
            </a:lvl3pPr>
            <a:lvl4pPr>
              <a:defRPr sz="1900">
                <a:solidFill>
                  <a:schemeClr val="bg1">
                    <a:lumMod val="10000"/>
                  </a:schemeClr>
                </a:solidFill>
              </a:defRPr>
            </a:lvl4pPr>
            <a:lvl5pPr>
              <a:defRPr sz="1700">
                <a:solidFill>
                  <a:schemeClr val="bg1">
                    <a:lumMod val="10000"/>
                  </a:schemeClr>
                </a:solidFill>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3162766456"/>
      </p:ext>
    </p:extLst>
  </p:cSld>
  <p:clrMapOvr>
    <a:masterClrMapping/>
  </p:clrMapOvr>
  <p:transition spd="slow">
    <p:cove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ilde, overskrift og teks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E8FC2BC-32E9-144F-A493-1C7DD9278126}"/>
              </a:ext>
            </a:extLst>
          </p:cNvPr>
          <p:cNvSpPr>
            <a:spLocks noGrp="1"/>
          </p:cNvSpPr>
          <p:nvPr>
            <p:ph type="pic" sz="quarter" idx="10" hasCustomPrompt="1"/>
          </p:nvPr>
        </p:nvSpPr>
        <p:spPr>
          <a:xfrm>
            <a:off x="-3174" y="93422"/>
            <a:ext cx="5564590" cy="6782286"/>
          </a:xfrm>
          <a:custGeom>
            <a:avLst/>
            <a:gdLst>
              <a:gd name="connsiteX0" fmla="*/ 0 w 5554663"/>
              <a:gd name="connsiteY0" fmla="*/ 0 h 4162425"/>
              <a:gd name="connsiteX1" fmla="*/ 5554663 w 5554663"/>
              <a:gd name="connsiteY1" fmla="*/ 0 h 4162425"/>
              <a:gd name="connsiteX2" fmla="*/ 5554663 w 5554663"/>
              <a:gd name="connsiteY2" fmla="*/ 4162425 h 4162425"/>
              <a:gd name="connsiteX3" fmla="*/ 0 w 5554663"/>
              <a:gd name="connsiteY3" fmla="*/ 4162425 h 4162425"/>
              <a:gd name="connsiteX4" fmla="*/ 0 w 5554663"/>
              <a:gd name="connsiteY4" fmla="*/ 0 h 4162425"/>
              <a:gd name="connsiteX0" fmla="*/ 0 w 5554663"/>
              <a:gd name="connsiteY0" fmla="*/ 0 h 6135909"/>
              <a:gd name="connsiteX1" fmla="*/ 5554663 w 5554663"/>
              <a:gd name="connsiteY1" fmla="*/ 0 h 6135909"/>
              <a:gd name="connsiteX2" fmla="*/ 5554663 w 5554663"/>
              <a:gd name="connsiteY2" fmla="*/ 4162425 h 6135909"/>
              <a:gd name="connsiteX3" fmla="*/ 0 w 5554663"/>
              <a:gd name="connsiteY3" fmla="*/ 6135909 h 6135909"/>
              <a:gd name="connsiteX4" fmla="*/ 0 w 5554663"/>
              <a:gd name="connsiteY4" fmla="*/ 0 h 6135909"/>
              <a:gd name="connsiteX0" fmla="*/ 0 w 5560450"/>
              <a:gd name="connsiteY0" fmla="*/ 231493 h 6367402"/>
              <a:gd name="connsiteX1" fmla="*/ 5560450 w 5560450"/>
              <a:gd name="connsiteY1" fmla="*/ 0 h 6367402"/>
              <a:gd name="connsiteX2" fmla="*/ 5554663 w 5560450"/>
              <a:gd name="connsiteY2" fmla="*/ 4393918 h 6367402"/>
              <a:gd name="connsiteX3" fmla="*/ 0 w 5560450"/>
              <a:gd name="connsiteY3" fmla="*/ 6367402 h 6367402"/>
              <a:gd name="connsiteX4" fmla="*/ 0 w 5560450"/>
              <a:gd name="connsiteY4" fmla="*/ 231493 h 6367402"/>
              <a:gd name="connsiteX0" fmla="*/ 0 w 5560450"/>
              <a:gd name="connsiteY0" fmla="*/ 244108 h 6380017"/>
              <a:gd name="connsiteX1" fmla="*/ 5560450 w 5560450"/>
              <a:gd name="connsiteY1" fmla="*/ 12615 h 6380017"/>
              <a:gd name="connsiteX2" fmla="*/ 5554663 w 5560450"/>
              <a:gd name="connsiteY2" fmla="*/ 4406533 h 6380017"/>
              <a:gd name="connsiteX3" fmla="*/ 0 w 5560450"/>
              <a:gd name="connsiteY3" fmla="*/ 6380017 h 6380017"/>
              <a:gd name="connsiteX4" fmla="*/ 0 w 5560450"/>
              <a:gd name="connsiteY4" fmla="*/ 244108 h 6380017"/>
              <a:gd name="connsiteX0" fmla="*/ 0 w 5560450"/>
              <a:gd name="connsiteY0" fmla="*/ 252469 h 6388378"/>
              <a:gd name="connsiteX1" fmla="*/ 5560450 w 5560450"/>
              <a:gd name="connsiteY1" fmla="*/ 20976 h 6388378"/>
              <a:gd name="connsiteX2" fmla="*/ 5554663 w 5560450"/>
              <a:gd name="connsiteY2" fmla="*/ 4414894 h 6388378"/>
              <a:gd name="connsiteX3" fmla="*/ 0 w 5560450"/>
              <a:gd name="connsiteY3" fmla="*/ 6388378 h 6388378"/>
              <a:gd name="connsiteX4" fmla="*/ 0 w 5560450"/>
              <a:gd name="connsiteY4" fmla="*/ 252469 h 6388378"/>
              <a:gd name="connsiteX0" fmla="*/ 0 w 5563625"/>
              <a:gd name="connsiteY0" fmla="*/ 189244 h 6401353"/>
              <a:gd name="connsiteX1" fmla="*/ 5563625 w 5563625"/>
              <a:gd name="connsiteY1" fmla="*/ 33951 h 6401353"/>
              <a:gd name="connsiteX2" fmla="*/ 5557838 w 5563625"/>
              <a:gd name="connsiteY2" fmla="*/ 4427869 h 6401353"/>
              <a:gd name="connsiteX3" fmla="*/ 3175 w 5563625"/>
              <a:gd name="connsiteY3" fmla="*/ 6401353 h 6401353"/>
              <a:gd name="connsiteX4" fmla="*/ 0 w 5563625"/>
              <a:gd name="connsiteY4" fmla="*/ 189244 h 6401353"/>
              <a:gd name="connsiteX0" fmla="*/ 0 w 5563625"/>
              <a:gd name="connsiteY0" fmla="*/ 249661 h 6461770"/>
              <a:gd name="connsiteX1" fmla="*/ 5563625 w 5563625"/>
              <a:gd name="connsiteY1" fmla="*/ 21343 h 6461770"/>
              <a:gd name="connsiteX2" fmla="*/ 5557838 w 5563625"/>
              <a:gd name="connsiteY2" fmla="*/ 4488286 h 6461770"/>
              <a:gd name="connsiteX3" fmla="*/ 3175 w 5563625"/>
              <a:gd name="connsiteY3" fmla="*/ 6461770 h 6461770"/>
              <a:gd name="connsiteX4" fmla="*/ 0 w 5563625"/>
              <a:gd name="connsiteY4" fmla="*/ 249661 h 6461770"/>
              <a:gd name="connsiteX0" fmla="*/ 0 w 5563625"/>
              <a:gd name="connsiteY0" fmla="*/ 228318 h 6440427"/>
              <a:gd name="connsiteX1" fmla="*/ 5563625 w 5563625"/>
              <a:gd name="connsiteY1" fmla="*/ 0 h 6440427"/>
              <a:gd name="connsiteX2" fmla="*/ 5557838 w 5563625"/>
              <a:gd name="connsiteY2" fmla="*/ 4466943 h 6440427"/>
              <a:gd name="connsiteX3" fmla="*/ 3175 w 5563625"/>
              <a:gd name="connsiteY3" fmla="*/ 6440427 h 6440427"/>
              <a:gd name="connsiteX4" fmla="*/ 0 w 5563625"/>
              <a:gd name="connsiteY4" fmla="*/ 228318 h 6440427"/>
              <a:gd name="connsiteX0" fmla="*/ 0 w 5563625"/>
              <a:gd name="connsiteY0" fmla="*/ 235436 h 6447545"/>
              <a:gd name="connsiteX1" fmla="*/ 5563625 w 5563625"/>
              <a:gd name="connsiteY1" fmla="*/ 7118 h 6447545"/>
              <a:gd name="connsiteX2" fmla="*/ 5557838 w 5563625"/>
              <a:gd name="connsiteY2" fmla="*/ 4474061 h 6447545"/>
              <a:gd name="connsiteX3" fmla="*/ 3175 w 5563625"/>
              <a:gd name="connsiteY3" fmla="*/ 6447545 h 6447545"/>
              <a:gd name="connsiteX4" fmla="*/ 0 w 5563625"/>
              <a:gd name="connsiteY4" fmla="*/ 235436 h 6447545"/>
              <a:gd name="connsiteX0" fmla="*/ 0 w 5563625"/>
              <a:gd name="connsiteY0" fmla="*/ 231804 h 6443913"/>
              <a:gd name="connsiteX1" fmla="*/ 5563625 w 5563625"/>
              <a:gd name="connsiteY1" fmla="*/ 3486 h 6443913"/>
              <a:gd name="connsiteX2" fmla="*/ 5557838 w 5563625"/>
              <a:gd name="connsiteY2" fmla="*/ 4470429 h 6443913"/>
              <a:gd name="connsiteX3" fmla="*/ 3175 w 5563625"/>
              <a:gd name="connsiteY3" fmla="*/ 6443913 h 6443913"/>
              <a:gd name="connsiteX4" fmla="*/ 0 w 5563625"/>
              <a:gd name="connsiteY4" fmla="*/ 231804 h 6443913"/>
              <a:gd name="connsiteX0" fmla="*/ 0 w 5563625"/>
              <a:gd name="connsiteY0" fmla="*/ 235436 h 6447545"/>
              <a:gd name="connsiteX1" fmla="*/ 5563625 w 5563625"/>
              <a:gd name="connsiteY1" fmla="*/ 7118 h 6447545"/>
              <a:gd name="connsiteX2" fmla="*/ 5557838 w 5563625"/>
              <a:gd name="connsiteY2" fmla="*/ 4474061 h 6447545"/>
              <a:gd name="connsiteX3" fmla="*/ 3175 w 5563625"/>
              <a:gd name="connsiteY3" fmla="*/ 6447545 h 6447545"/>
              <a:gd name="connsiteX4" fmla="*/ 0 w 5563625"/>
              <a:gd name="connsiteY4" fmla="*/ 235436 h 6447545"/>
              <a:gd name="connsiteX0" fmla="*/ 0 w 5563625"/>
              <a:gd name="connsiteY0" fmla="*/ 235436 h 6511045"/>
              <a:gd name="connsiteX1" fmla="*/ 5563625 w 5563625"/>
              <a:gd name="connsiteY1" fmla="*/ 7118 h 6511045"/>
              <a:gd name="connsiteX2" fmla="*/ 5557838 w 5563625"/>
              <a:gd name="connsiteY2" fmla="*/ 4474061 h 6511045"/>
              <a:gd name="connsiteX3" fmla="*/ 3175 w 5563625"/>
              <a:gd name="connsiteY3" fmla="*/ 6511045 h 6511045"/>
              <a:gd name="connsiteX4" fmla="*/ 0 w 5563625"/>
              <a:gd name="connsiteY4" fmla="*/ 235436 h 6511045"/>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765045"/>
              <a:gd name="connsiteX1" fmla="*/ 5563625 w 5563625"/>
              <a:gd name="connsiteY1" fmla="*/ 7118 h 6765045"/>
              <a:gd name="connsiteX2" fmla="*/ 5561013 w 5563625"/>
              <a:gd name="connsiteY2" fmla="*/ 6629886 h 6765045"/>
              <a:gd name="connsiteX3" fmla="*/ 3175 w 5563625"/>
              <a:gd name="connsiteY3" fmla="*/ 6765045 h 6765045"/>
              <a:gd name="connsiteX4" fmla="*/ 0 w 5563625"/>
              <a:gd name="connsiteY4" fmla="*/ 235436 h 6765045"/>
              <a:gd name="connsiteX0" fmla="*/ 0 w 5592763"/>
              <a:gd name="connsiteY0" fmla="*/ 235436 h 6769586"/>
              <a:gd name="connsiteX1" fmla="*/ 5563625 w 5592763"/>
              <a:gd name="connsiteY1" fmla="*/ 7118 h 6769586"/>
              <a:gd name="connsiteX2" fmla="*/ 5592763 w 5592763"/>
              <a:gd name="connsiteY2" fmla="*/ 6769586 h 6769586"/>
              <a:gd name="connsiteX3" fmla="*/ 3175 w 5592763"/>
              <a:gd name="connsiteY3" fmla="*/ 6765045 h 6769586"/>
              <a:gd name="connsiteX4" fmla="*/ 0 w 5592763"/>
              <a:gd name="connsiteY4" fmla="*/ 235436 h 6769586"/>
              <a:gd name="connsiteX0" fmla="*/ 0 w 5592996"/>
              <a:gd name="connsiteY0" fmla="*/ 235436 h 6769586"/>
              <a:gd name="connsiteX1" fmla="*/ 5563625 w 5592996"/>
              <a:gd name="connsiteY1" fmla="*/ 7118 h 6769586"/>
              <a:gd name="connsiteX2" fmla="*/ 5592763 w 5592996"/>
              <a:gd name="connsiteY2" fmla="*/ 6769586 h 6769586"/>
              <a:gd name="connsiteX3" fmla="*/ 3175 w 5592996"/>
              <a:gd name="connsiteY3" fmla="*/ 6765045 h 6769586"/>
              <a:gd name="connsiteX4" fmla="*/ 0 w 5592996"/>
              <a:gd name="connsiteY4" fmla="*/ 235436 h 6769586"/>
              <a:gd name="connsiteX0" fmla="*/ 0 w 5596404"/>
              <a:gd name="connsiteY0" fmla="*/ 235436 h 6769586"/>
              <a:gd name="connsiteX1" fmla="*/ 5563625 w 5596404"/>
              <a:gd name="connsiteY1" fmla="*/ 7118 h 6769586"/>
              <a:gd name="connsiteX2" fmla="*/ 5592763 w 5596404"/>
              <a:gd name="connsiteY2" fmla="*/ 6769586 h 6769586"/>
              <a:gd name="connsiteX3" fmla="*/ 3175 w 5596404"/>
              <a:gd name="connsiteY3" fmla="*/ 6765045 h 6769586"/>
              <a:gd name="connsiteX4" fmla="*/ 0 w 5596404"/>
              <a:gd name="connsiteY4" fmla="*/ 235436 h 6769586"/>
              <a:gd name="connsiteX0" fmla="*/ 0 w 5568711"/>
              <a:gd name="connsiteY0" fmla="*/ 235436 h 6775936"/>
              <a:gd name="connsiteX1" fmla="*/ 5563625 w 5568711"/>
              <a:gd name="connsiteY1" fmla="*/ 7118 h 6775936"/>
              <a:gd name="connsiteX2" fmla="*/ 5561013 w 5568711"/>
              <a:gd name="connsiteY2" fmla="*/ 6775936 h 6775936"/>
              <a:gd name="connsiteX3" fmla="*/ 3175 w 5568711"/>
              <a:gd name="connsiteY3" fmla="*/ 6765045 h 6775936"/>
              <a:gd name="connsiteX4" fmla="*/ 0 w 5568711"/>
              <a:gd name="connsiteY4" fmla="*/ 235436 h 6775936"/>
              <a:gd name="connsiteX0" fmla="*/ 0 w 5584676"/>
              <a:gd name="connsiteY0" fmla="*/ 235436 h 6782286"/>
              <a:gd name="connsiteX1" fmla="*/ 5563625 w 5584676"/>
              <a:gd name="connsiteY1" fmla="*/ 7118 h 6782286"/>
              <a:gd name="connsiteX2" fmla="*/ 5580063 w 5584676"/>
              <a:gd name="connsiteY2" fmla="*/ 6782286 h 6782286"/>
              <a:gd name="connsiteX3" fmla="*/ 3175 w 5584676"/>
              <a:gd name="connsiteY3" fmla="*/ 6765045 h 6782286"/>
              <a:gd name="connsiteX4" fmla="*/ 0 w 5584676"/>
              <a:gd name="connsiteY4" fmla="*/ 235436 h 6782286"/>
              <a:gd name="connsiteX0" fmla="*/ 0 w 5564590"/>
              <a:gd name="connsiteY0" fmla="*/ 235436 h 6782286"/>
              <a:gd name="connsiteX1" fmla="*/ 5563625 w 5564590"/>
              <a:gd name="connsiteY1" fmla="*/ 7118 h 6782286"/>
              <a:gd name="connsiteX2" fmla="*/ 5554663 w 5564590"/>
              <a:gd name="connsiteY2" fmla="*/ 6782286 h 6782286"/>
              <a:gd name="connsiteX3" fmla="*/ 3175 w 5564590"/>
              <a:gd name="connsiteY3" fmla="*/ 6765045 h 6782286"/>
              <a:gd name="connsiteX4" fmla="*/ 0 w 5564590"/>
              <a:gd name="connsiteY4" fmla="*/ 235436 h 678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4590" h="6782286">
                <a:moveTo>
                  <a:pt x="0" y="235436"/>
                </a:moveTo>
                <a:cubicBezTo>
                  <a:pt x="1801879" y="36738"/>
                  <a:pt x="3376164" y="-22302"/>
                  <a:pt x="5563625" y="7118"/>
                </a:cubicBezTo>
                <a:cubicBezTo>
                  <a:pt x="5560984" y="278894"/>
                  <a:pt x="5571773" y="6782727"/>
                  <a:pt x="5554663" y="6782286"/>
                </a:cubicBezTo>
                <a:lnTo>
                  <a:pt x="3175" y="6765045"/>
                </a:lnTo>
                <a:cubicBezTo>
                  <a:pt x="2117" y="4694342"/>
                  <a:pt x="1058" y="2306139"/>
                  <a:pt x="0" y="235436"/>
                </a:cubicBezTo>
                <a:close/>
              </a:path>
            </a:pathLst>
          </a:custGeom>
          <a:pattFill prst="lgCheck">
            <a:fgClr>
              <a:schemeClr val="bg2"/>
            </a:fgClr>
            <a:bgClr>
              <a:schemeClr val="bg1"/>
            </a:bgClr>
          </a:pattFill>
          <a:effectLst/>
        </p:spPr>
        <p:txBody>
          <a:bodyPr/>
          <a:lstStyle>
            <a:lvl1pPr marL="0" indent="0">
              <a:buNone/>
              <a:defRPr/>
            </a:lvl1pPr>
          </a:lstStyle>
          <a:p>
            <a:br>
              <a:rPr lang="nb-NO" dirty="0"/>
            </a:br>
            <a:br>
              <a:rPr lang="nb-NO" dirty="0"/>
            </a:br>
            <a:br>
              <a:rPr lang="nb-NO" dirty="0"/>
            </a:br>
            <a:r>
              <a:rPr lang="nb-NO" dirty="0"/>
              <a:t>   Trykk på ikonet</a:t>
            </a:r>
            <a:br>
              <a:rPr lang="nb-NO" dirty="0"/>
            </a:br>
            <a:r>
              <a:rPr lang="nb-NO" dirty="0"/>
              <a:t>   for å sette inn bilde</a:t>
            </a:r>
          </a:p>
        </p:txBody>
      </p:sp>
      <p:sp>
        <p:nvSpPr>
          <p:cNvPr id="4" name="Text Placeholder 4">
            <a:extLst>
              <a:ext uri="{FF2B5EF4-FFF2-40B4-BE49-F238E27FC236}">
                <a16:creationId xmlns:a16="http://schemas.microsoft.com/office/drawing/2014/main" id="{88AD7188-E77F-AE4D-97BE-DD42B6A8387A}"/>
              </a:ext>
            </a:extLst>
          </p:cNvPr>
          <p:cNvSpPr>
            <a:spLocks noGrp="1"/>
          </p:cNvSpPr>
          <p:nvPr>
            <p:ph type="body" sz="quarter" idx="11" hasCustomPrompt="1"/>
          </p:nvPr>
        </p:nvSpPr>
        <p:spPr>
          <a:xfrm>
            <a:off x="5958923" y="2148369"/>
            <a:ext cx="5563625" cy="876378"/>
          </a:xfrm>
          <a:prstGeom prst="rect">
            <a:avLst/>
          </a:prstGeom>
        </p:spPr>
        <p:txBody>
          <a:bodyPr anchor="b"/>
          <a:lstStyle>
            <a:lvl1pPr marL="0" indent="0">
              <a:buNone/>
              <a:defRPr sz="5000" b="1">
                <a:solidFill>
                  <a:schemeClr val="tx2"/>
                </a:solidFill>
              </a:defRPr>
            </a:lvl1pPr>
          </a:lstStyle>
          <a:p>
            <a:pPr lvl="0"/>
            <a:r>
              <a:rPr lang="nb-NO" dirty="0"/>
              <a:t>Overskrift</a:t>
            </a:r>
          </a:p>
        </p:txBody>
      </p:sp>
      <p:sp>
        <p:nvSpPr>
          <p:cNvPr id="5" name="Text Placeholder 4">
            <a:extLst>
              <a:ext uri="{FF2B5EF4-FFF2-40B4-BE49-F238E27FC236}">
                <a16:creationId xmlns:a16="http://schemas.microsoft.com/office/drawing/2014/main" id="{84872A55-73BC-D24A-8AAD-88CEF1326270}"/>
              </a:ext>
            </a:extLst>
          </p:cNvPr>
          <p:cNvSpPr>
            <a:spLocks noGrp="1"/>
          </p:cNvSpPr>
          <p:nvPr>
            <p:ph type="body" sz="quarter" idx="12" hasCustomPrompt="1"/>
          </p:nvPr>
        </p:nvSpPr>
        <p:spPr>
          <a:xfrm>
            <a:off x="5958923" y="3038552"/>
            <a:ext cx="5563625" cy="2017695"/>
          </a:xfrm>
          <a:prstGeom prst="rect">
            <a:avLst/>
          </a:prstGeom>
        </p:spPr>
        <p:txBody>
          <a:bodyPr/>
          <a:lstStyle>
            <a:lvl1pPr marL="0" indent="0">
              <a:buNone/>
              <a:defRPr sz="2000">
                <a:solidFill>
                  <a:schemeClr val="tx1"/>
                </a:solidFill>
              </a:defRPr>
            </a:lvl1pPr>
          </a:lstStyle>
          <a:p>
            <a:pPr lvl="0"/>
            <a:r>
              <a:rPr lang="nb-NO"/>
              <a:t>Mengde tekst bør begrenses. Brukt notatfeltet aktivt. Tenk på at mottaker skal lytte istedenfor å lese. Tenk også på lesbarheten, bruk helst ikke mindre skriftstørrelse enn 20.</a:t>
            </a:r>
            <a:br>
              <a:rPr lang="nb-NO"/>
            </a:br>
            <a:r>
              <a:rPr lang="nb-NO"/>
              <a:t>Husk alternativ tekst og fotokreditering på bildet.</a:t>
            </a:r>
          </a:p>
        </p:txBody>
      </p:sp>
    </p:spTree>
    <p:extLst>
      <p:ext uri="{BB962C8B-B14F-4D97-AF65-F5344CB8AC3E}">
        <p14:creationId xmlns:p14="http://schemas.microsoft.com/office/powerpoint/2010/main" val="3650108682"/>
      </p:ext>
    </p:extLst>
  </p:cSld>
  <p:clrMapOvr>
    <a:masterClrMapping/>
  </p:clrMapOvr>
  <p:transition spd="slow">
    <p:cove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ilde venstre, overskrift og tek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8AD7188-E77F-AE4D-97BE-DD42B6A8387A}"/>
              </a:ext>
            </a:extLst>
          </p:cNvPr>
          <p:cNvSpPr>
            <a:spLocks noGrp="1"/>
          </p:cNvSpPr>
          <p:nvPr>
            <p:ph type="body" sz="quarter" idx="11" hasCustomPrompt="1"/>
          </p:nvPr>
        </p:nvSpPr>
        <p:spPr>
          <a:xfrm>
            <a:off x="828470" y="1994946"/>
            <a:ext cx="5416241" cy="876378"/>
          </a:xfrm>
          <a:prstGeom prst="rect">
            <a:avLst/>
          </a:prstGeom>
        </p:spPr>
        <p:txBody>
          <a:bodyPr anchor="b"/>
          <a:lstStyle>
            <a:lvl1pPr marL="0" indent="0" algn="r">
              <a:buNone/>
              <a:defRPr sz="5000" b="1">
                <a:solidFill>
                  <a:schemeClr val="tx2"/>
                </a:solidFill>
              </a:defRPr>
            </a:lvl1pPr>
          </a:lstStyle>
          <a:p>
            <a:pPr lvl="0"/>
            <a:r>
              <a:rPr lang="nb-NO" dirty="0"/>
              <a:t>Overskrift</a:t>
            </a:r>
          </a:p>
        </p:txBody>
      </p:sp>
      <p:sp>
        <p:nvSpPr>
          <p:cNvPr id="5" name="Text Placeholder 4">
            <a:extLst>
              <a:ext uri="{FF2B5EF4-FFF2-40B4-BE49-F238E27FC236}">
                <a16:creationId xmlns:a16="http://schemas.microsoft.com/office/drawing/2014/main" id="{84872A55-73BC-D24A-8AAD-88CEF1326270}"/>
              </a:ext>
            </a:extLst>
          </p:cNvPr>
          <p:cNvSpPr>
            <a:spLocks noGrp="1"/>
          </p:cNvSpPr>
          <p:nvPr>
            <p:ph type="body" sz="quarter" idx="12" hasCustomPrompt="1"/>
          </p:nvPr>
        </p:nvSpPr>
        <p:spPr>
          <a:xfrm>
            <a:off x="828470" y="2885129"/>
            <a:ext cx="5416241" cy="2017695"/>
          </a:xfrm>
          <a:prstGeom prst="rect">
            <a:avLst/>
          </a:prstGeom>
        </p:spPr>
        <p:txBody>
          <a:bodyPr/>
          <a:lstStyle>
            <a:lvl1pPr marL="0" indent="0" algn="r">
              <a:buNone/>
              <a:defRPr sz="2000">
                <a:solidFill>
                  <a:schemeClr val="tx1"/>
                </a:solidFill>
              </a:defRPr>
            </a:lvl1pPr>
          </a:lstStyle>
          <a:p>
            <a:pPr lvl="0"/>
            <a:r>
              <a:rPr lang="nb-NO"/>
              <a:t>Mengde tekst bør begrenses. Brukt notatfeltet aktivt. Tenk på at mottaker skal lytte istedenfor å lese. Tenk også på lesbarheten, bruk helst ikke mindre skriftstørrelse enn 20.</a:t>
            </a:r>
            <a:br>
              <a:rPr lang="nb-NO"/>
            </a:br>
            <a:r>
              <a:rPr lang="nb-NO"/>
              <a:t>Husk alternativ tekst og fotokreditering på bildet.</a:t>
            </a:r>
          </a:p>
        </p:txBody>
      </p:sp>
      <p:sp>
        <p:nvSpPr>
          <p:cNvPr id="6" name="Picture Placeholder 5">
            <a:extLst>
              <a:ext uri="{FF2B5EF4-FFF2-40B4-BE49-F238E27FC236}">
                <a16:creationId xmlns:a16="http://schemas.microsoft.com/office/drawing/2014/main" id="{7CC30CB2-0F5F-6BCC-ACC6-D73FDEA56A2F}"/>
              </a:ext>
            </a:extLst>
          </p:cNvPr>
          <p:cNvSpPr>
            <a:spLocks noGrp="1"/>
          </p:cNvSpPr>
          <p:nvPr>
            <p:ph type="pic" sz="quarter" idx="13" hasCustomPrompt="1"/>
          </p:nvPr>
        </p:nvSpPr>
        <p:spPr>
          <a:xfrm>
            <a:off x="6645725" y="128351"/>
            <a:ext cx="5555800" cy="6756334"/>
          </a:xfrm>
          <a:custGeom>
            <a:avLst/>
            <a:gdLst>
              <a:gd name="connsiteX0" fmla="*/ 604 w 5555800"/>
              <a:gd name="connsiteY0" fmla="*/ 0 h 6756334"/>
              <a:gd name="connsiteX1" fmla="*/ 1046678 w 5555800"/>
              <a:gd name="connsiteY1" fmla="*/ 31606 h 6756334"/>
              <a:gd name="connsiteX2" fmla="*/ 5546275 w 5555800"/>
              <a:gd name="connsiteY2" fmla="*/ 112263 h 6756334"/>
              <a:gd name="connsiteX3" fmla="*/ 5546275 w 5555800"/>
              <a:gd name="connsiteY3" fmla="*/ 105896 h 6756334"/>
              <a:gd name="connsiteX4" fmla="*/ 5549704 w 5555800"/>
              <a:gd name="connsiteY4" fmla="*/ 105964 h 6756334"/>
              <a:gd name="connsiteX5" fmla="*/ 5555800 w 5555800"/>
              <a:gd name="connsiteY5" fmla="*/ 6740317 h 6756334"/>
              <a:gd name="connsiteX6" fmla="*/ 2858701 w 5555800"/>
              <a:gd name="connsiteY6" fmla="*/ 6753779 h 6756334"/>
              <a:gd name="connsiteX7" fmla="*/ 1201 w 5555800"/>
              <a:gd name="connsiteY7" fmla="*/ 6740952 h 6756334"/>
              <a:gd name="connsiteX8" fmla="*/ 1558 w 5555800"/>
              <a:gd name="connsiteY8" fmla="*/ 93801 h 675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55800" h="6756334">
                <a:moveTo>
                  <a:pt x="604" y="0"/>
                </a:moveTo>
                <a:lnTo>
                  <a:pt x="1046678" y="31606"/>
                </a:lnTo>
                <a:cubicBezTo>
                  <a:pt x="2500206" y="80213"/>
                  <a:pt x="3963580" y="133888"/>
                  <a:pt x="5546275" y="112263"/>
                </a:cubicBezTo>
                <a:lnTo>
                  <a:pt x="5546275" y="105896"/>
                </a:lnTo>
                <a:lnTo>
                  <a:pt x="5549704" y="105964"/>
                </a:lnTo>
                <a:cubicBezTo>
                  <a:pt x="5551736" y="2205232"/>
                  <a:pt x="5553768" y="4641049"/>
                  <a:pt x="5555800" y="6740317"/>
                </a:cubicBezTo>
                <a:cubicBezTo>
                  <a:pt x="5387525" y="6767918"/>
                  <a:pt x="2854510" y="6750816"/>
                  <a:pt x="2858701" y="6753779"/>
                </a:cubicBezTo>
                <a:cubicBezTo>
                  <a:pt x="2836899" y="6742688"/>
                  <a:pt x="714518" y="6753694"/>
                  <a:pt x="1201" y="6740952"/>
                </a:cubicBezTo>
                <a:cubicBezTo>
                  <a:pt x="-4213" y="5559893"/>
                  <a:pt x="10994" y="1208592"/>
                  <a:pt x="1558" y="93801"/>
                </a:cubicBezTo>
                <a:close/>
              </a:path>
            </a:pathLst>
          </a:custGeom>
          <a:pattFill prst="lgCheck">
            <a:fgClr>
              <a:schemeClr val="bg2"/>
            </a:fgClr>
            <a:bgClr>
              <a:schemeClr val="bg1"/>
            </a:bgClr>
          </a:pattFill>
          <a:effectLst/>
        </p:spPr>
        <p:txBody>
          <a:bodyPr wrap="square">
            <a:noAutofit/>
          </a:bodyPr>
          <a:lstStyle>
            <a:lvl1pPr marL="0" indent="0">
              <a:buNone/>
              <a:defRPr/>
            </a:lvl1pPr>
          </a:lstStyle>
          <a:p>
            <a:r>
              <a:rPr lang="en-US" dirty="0" err="1"/>
              <a:t>Klikk</a:t>
            </a:r>
            <a:r>
              <a:rPr lang="en-US" dirty="0"/>
              <a:t> </a:t>
            </a:r>
            <a:r>
              <a:rPr lang="en-US" dirty="0" err="1"/>
              <a:t>på</a:t>
            </a:r>
            <a:r>
              <a:rPr lang="en-US" dirty="0"/>
              <a:t> </a:t>
            </a:r>
            <a:r>
              <a:rPr lang="en-US" dirty="0" err="1"/>
              <a:t>ikonet</a:t>
            </a:r>
            <a:br>
              <a:rPr lang="en-US" dirty="0"/>
            </a:br>
            <a:r>
              <a:rPr lang="en-US" dirty="0"/>
              <a:t>for </a:t>
            </a:r>
            <a:r>
              <a:rPr lang="en-US" dirty="0" err="1"/>
              <a:t>å</a:t>
            </a:r>
            <a:r>
              <a:rPr lang="en-US" dirty="0"/>
              <a:t> </a:t>
            </a:r>
            <a:r>
              <a:rPr lang="en-US" dirty="0" err="1"/>
              <a:t>sette</a:t>
            </a:r>
            <a:r>
              <a:rPr lang="en-US" dirty="0"/>
              <a:t> inn </a:t>
            </a:r>
            <a:r>
              <a:rPr lang="en-US" dirty="0" err="1"/>
              <a:t>bilde</a:t>
            </a:r>
            <a:endParaRPr lang="nb-NO" dirty="0"/>
          </a:p>
        </p:txBody>
      </p:sp>
    </p:spTree>
    <p:extLst>
      <p:ext uri="{BB962C8B-B14F-4D97-AF65-F5344CB8AC3E}">
        <p14:creationId xmlns:p14="http://schemas.microsoft.com/office/powerpoint/2010/main" val="3657154384"/>
      </p:ext>
    </p:extLst>
  </p:cSld>
  <p:clrMapOvr>
    <a:masterClrMapping/>
  </p:clrMapOvr>
  <p:transition spd="slow">
    <p:cove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ilde og tekst fullskjerm">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1AF6045-9D99-3738-C293-75DDC277484F}"/>
              </a:ext>
            </a:extLst>
          </p:cNvPr>
          <p:cNvSpPr>
            <a:spLocks noGrp="1"/>
          </p:cNvSpPr>
          <p:nvPr>
            <p:ph type="pic" sz="quarter" idx="10" hasCustomPrompt="1"/>
          </p:nvPr>
        </p:nvSpPr>
        <p:spPr>
          <a:xfrm>
            <a:off x="-69659" y="92845"/>
            <a:ext cx="12336936" cy="6816741"/>
          </a:xfrm>
          <a:custGeom>
            <a:avLst/>
            <a:gdLst>
              <a:gd name="connsiteX0" fmla="*/ 4835699 w 12336936"/>
              <a:gd name="connsiteY0" fmla="*/ 470 h 6816741"/>
              <a:gd name="connsiteX1" fmla="*/ 12261659 w 12336936"/>
              <a:gd name="connsiteY1" fmla="*/ 147770 h 6816741"/>
              <a:gd name="connsiteX2" fmla="*/ 12261659 w 12336936"/>
              <a:gd name="connsiteY2" fmla="*/ 137667 h 6816741"/>
              <a:gd name="connsiteX3" fmla="*/ 12326915 w 12336936"/>
              <a:gd name="connsiteY3" fmla="*/ 137670 h 6816741"/>
              <a:gd name="connsiteX4" fmla="*/ 12318583 w 12336936"/>
              <a:gd name="connsiteY4" fmla="*/ 6816741 h 6816741"/>
              <a:gd name="connsiteX5" fmla="*/ 87 w 12336936"/>
              <a:gd name="connsiteY5" fmla="*/ 6799445 h 6816741"/>
              <a:gd name="connsiteX6" fmla="*/ 6851 w 12336936"/>
              <a:gd name="connsiteY6" fmla="*/ 226490 h 6816741"/>
              <a:gd name="connsiteX7" fmla="*/ 69659 w 12336936"/>
              <a:gd name="connsiteY7" fmla="*/ 220047 h 6816741"/>
              <a:gd name="connsiteX8" fmla="*/ 69659 w 12336936"/>
              <a:gd name="connsiteY8" fmla="*/ 238386 h 6816741"/>
              <a:gd name="connsiteX9" fmla="*/ 4835699 w 12336936"/>
              <a:gd name="connsiteY9" fmla="*/ 470 h 6816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36936" h="6816741">
                <a:moveTo>
                  <a:pt x="4835699" y="470"/>
                </a:moveTo>
                <a:cubicBezTo>
                  <a:pt x="7317455" y="10687"/>
                  <a:pt x="9623835" y="183811"/>
                  <a:pt x="12261659" y="147770"/>
                </a:cubicBezTo>
                <a:lnTo>
                  <a:pt x="12261659" y="137667"/>
                </a:lnTo>
                <a:lnTo>
                  <a:pt x="12326915" y="137670"/>
                </a:lnTo>
                <a:cubicBezTo>
                  <a:pt x="12348072" y="2597159"/>
                  <a:pt x="12331055" y="4623229"/>
                  <a:pt x="12318583" y="6816741"/>
                </a:cubicBezTo>
                <a:lnTo>
                  <a:pt x="87" y="6799445"/>
                </a:lnTo>
                <a:cubicBezTo>
                  <a:pt x="-971" y="4728742"/>
                  <a:pt x="7909" y="2297193"/>
                  <a:pt x="6851" y="226490"/>
                </a:cubicBezTo>
                <a:lnTo>
                  <a:pt x="69659" y="220047"/>
                </a:lnTo>
                <a:lnTo>
                  <a:pt x="69659" y="238386"/>
                </a:lnTo>
                <a:cubicBezTo>
                  <a:pt x="1794456" y="46856"/>
                  <a:pt x="3346645" y="-5660"/>
                  <a:pt x="4835699" y="470"/>
                </a:cubicBezTo>
                <a:close/>
              </a:path>
            </a:pathLst>
          </a:custGeom>
          <a:pattFill prst="lgCheck">
            <a:fgClr>
              <a:schemeClr val="bg2"/>
            </a:fgClr>
            <a:bgClr>
              <a:schemeClr val="bg1"/>
            </a:bgClr>
          </a:pattFill>
          <a:effectLst/>
        </p:spPr>
        <p:txBody>
          <a:bodyPr wrap="square">
            <a:noAutofit/>
          </a:bodyPr>
          <a:lstStyle>
            <a:lvl1pPr marL="0" indent="0">
              <a:buNone/>
              <a:defRPr sz="2000">
                <a:solidFill>
                  <a:schemeClr val="tx1"/>
                </a:solidFill>
              </a:defRPr>
            </a:lvl1pPr>
          </a:lstStyle>
          <a:p>
            <a:br>
              <a:rPr lang="nb-NO" dirty="0"/>
            </a:br>
            <a:r>
              <a:rPr lang="nb-NO" dirty="0"/>
              <a:t>              Trykk på ikonet midt på siden for å sette inn bilde</a:t>
            </a:r>
          </a:p>
        </p:txBody>
      </p:sp>
      <p:sp>
        <p:nvSpPr>
          <p:cNvPr id="7" name="Text Placeholder 4">
            <a:extLst>
              <a:ext uri="{FF2B5EF4-FFF2-40B4-BE49-F238E27FC236}">
                <a16:creationId xmlns:a16="http://schemas.microsoft.com/office/drawing/2014/main" id="{C7B4EA86-E703-DC40-81E1-563572BAE55C}"/>
              </a:ext>
            </a:extLst>
          </p:cNvPr>
          <p:cNvSpPr>
            <a:spLocks noGrp="1"/>
          </p:cNvSpPr>
          <p:nvPr>
            <p:ph type="body" sz="quarter" idx="13" hasCustomPrompt="1"/>
          </p:nvPr>
        </p:nvSpPr>
        <p:spPr>
          <a:xfrm>
            <a:off x="947736" y="1623379"/>
            <a:ext cx="10296525" cy="876378"/>
          </a:xfrm>
          <a:prstGeom prst="rect">
            <a:avLst/>
          </a:prstGeom>
        </p:spPr>
        <p:txBody>
          <a:bodyPr/>
          <a:lstStyle>
            <a:lvl1pPr marL="0" indent="0" algn="l">
              <a:buNone/>
              <a:defRPr sz="5400" b="1">
                <a:solidFill>
                  <a:schemeClr val="tx2"/>
                </a:solidFill>
              </a:defRPr>
            </a:lvl1pPr>
          </a:lstStyle>
          <a:p>
            <a:pPr lvl="0"/>
            <a:r>
              <a:rPr lang="nb-NO" dirty="0"/>
              <a:t>Overskrift</a:t>
            </a:r>
          </a:p>
        </p:txBody>
      </p:sp>
      <p:sp>
        <p:nvSpPr>
          <p:cNvPr id="3" name="Text Placeholder 2">
            <a:extLst>
              <a:ext uri="{FF2B5EF4-FFF2-40B4-BE49-F238E27FC236}">
                <a16:creationId xmlns:a16="http://schemas.microsoft.com/office/drawing/2014/main" id="{5AD4B741-2AD2-8F4D-996C-F33E5B10A74E}"/>
              </a:ext>
            </a:extLst>
          </p:cNvPr>
          <p:cNvSpPr>
            <a:spLocks noGrp="1"/>
          </p:cNvSpPr>
          <p:nvPr>
            <p:ph type="body" sz="quarter" idx="14" hasCustomPrompt="1"/>
          </p:nvPr>
        </p:nvSpPr>
        <p:spPr>
          <a:xfrm>
            <a:off x="1019276" y="3872435"/>
            <a:ext cx="8593137" cy="1984375"/>
          </a:xfrm>
          <a:prstGeom prst="rect">
            <a:avLst/>
          </a:prstGeom>
        </p:spPr>
        <p:txBody>
          <a:bodyPr/>
          <a:lstStyle>
            <a:lvl1pPr marL="0" indent="0">
              <a:buNone/>
              <a:defRPr sz="2000">
                <a:solidFill>
                  <a:schemeClr val="tx1"/>
                </a:solidFill>
              </a:defRPr>
            </a:lvl1pPr>
          </a:lstStyle>
          <a:p>
            <a:pPr lvl="0"/>
            <a:r>
              <a:rPr lang="en-GB" err="1"/>
              <a:t>Mengde</a:t>
            </a:r>
            <a:r>
              <a:rPr lang="en-GB"/>
              <a:t> </a:t>
            </a:r>
            <a:r>
              <a:rPr lang="en-GB" err="1"/>
              <a:t>tekst</a:t>
            </a:r>
            <a:r>
              <a:rPr lang="en-GB"/>
              <a:t> </a:t>
            </a:r>
            <a:r>
              <a:rPr lang="en-GB" err="1"/>
              <a:t>bør</a:t>
            </a:r>
            <a:r>
              <a:rPr lang="en-GB"/>
              <a:t> </a:t>
            </a:r>
            <a:r>
              <a:rPr lang="en-GB" err="1"/>
              <a:t>begrenses</a:t>
            </a:r>
            <a:r>
              <a:rPr lang="en-GB"/>
              <a:t>. </a:t>
            </a:r>
            <a:r>
              <a:rPr lang="en-GB" err="1"/>
              <a:t>Brukt</a:t>
            </a:r>
            <a:r>
              <a:rPr lang="en-GB"/>
              <a:t> </a:t>
            </a:r>
            <a:r>
              <a:rPr lang="en-GB" err="1"/>
              <a:t>notatfeltet</a:t>
            </a:r>
            <a:r>
              <a:rPr lang="en-GB"/>
              <a:t> </a:t>
            </a:r>
            <a:r>
              <a:rPr lang="en-GB" err="1"/>
              <a:t>aktivt</a:t>
            </a:r>
            <a:r>
              <a:rPr lang="en-GB"/>
              <a:t>. </a:t>
            </a:r>
            <a:r>
              <a:rPr lang="en-GB" err="1"/>
              <a:t>Tenk</a:t>
            </a:r>
            <a:r>
              <a:rPr lang="en-GB"/>
              <a:t> </a:t>
            </a:r>
            <a:r>
              <a:rPr lang="en-GB" err="1"/>
              <a:t>på</a:t>
            </a:r>
            <a:r>
              <a:rPr lang="en-GB"/>
              <a:t> at </a:t>
            </a:r>
            <a:r>
              <a:rPr lang="en-GB" err="1"/>
              <a:t>mottaker</a:t>
            </a:r>
            <a:r>
              <a:rPr lang="en-GB"/>
              <a:t> </a:t>
            </a:r>
            <a:r>
              <a:rPr lang="en-GB" err="1"/>
              <a:t>skal</a:t>
            </a:r>
            <a:r>
              <a:rPr lang="en-GB"/>
              <a:t> </a:t>
            </a:r>
            <a:r>
              <a:rPr lang="en-GB" err="1"/>
              <a:t>lytte</a:t>
            </a:r>
            <a:r>
              <a:rPr lang="en-GB"/>
              <a:t> </a:t>
            </a:r>
            <a:r>
              <a:rPr lang="en-GB" err="1"/>
              <a:t>istedenfor</a:t>
            </a:r>
            <a:r>
              <a:rPr lang="en-GB"/>
              <a:t> </a:t>
            </a:r>
            <a:r>
              <a:rPr lang="en-GB" err="1"/>
              <a:t>å</a:t>
            </a:r>
            <a:r>
              <a:rPr lang="en-GB"/>
              <a:t> lese. </a:t>
            </a:r>
            <a:r>
              <a:rPr lang="en-GB" err="1"/>
              <a:t>Tenk</a:t>
            </a:r>
            <a:r>
              <a:rPr lang="en-GB"/>
              <a:t> </a:t>
            </a:r>
            <a:r>
              <a:rPr lang="en-GB" err="1"/>
              <a:t>også</a:t>
            </a:r>
            <a:r>
              <a:rPr lang="en-GB"/>
              <a:t> </a:t>
            </a:r>
            <a:r>
              <a:rPr lang="en-GB" err="1"/>
              <a:t>på</a:t>
            </a:r>
            <a:r>
              <a:rPr lang="en-GB"/>
              <a:t> </a:t>
            </a:r>
            <a:r>
              <a:rPr lang="en-GB" err="1"/>
              <a:t>lesbarheten</a:t>
            </a:r>
            <a:r>
              <a:rPr lang="en-GB"/>
              <a:t>, </a:t>
            </a:r>
            <a:r>
              <a:rPr lang="en-GB" err="1"/>
              <a:t>bruk</a:t>
            </a:r>
            <a:r>
              <a:rPr lang="en-GB"/>
              <a:t> </a:t>
            </a:r>
            <a:r>
              <a:rPr lang="en-GB" err="1"/>
              <a:t>helst</a:t>
            </a:r>
            <a:r>
              <a:rPr lang="en-GB"/>
              <a:t> </a:t>
            </a:r>
            <a:r>
              <a:rPr lang="en-GB" err="1"/>
              <a:t>ikke</a:t>
            </a:r>
            <a:r>
              <a:rPr lang="en-GB"/>
              <a:t> </a:t>
            </a:r>
            <a:r>
              <a:rPr lang="en-GB" err="1"/>
              <a:t>mindre</a:t>
            </a:r>
            <a:r>
              <a:rPr lang="en-GB"/>
              <a:t> </a:t>
            </a:r>
            <a:r>
              <a:rPr lang="en-GB" err="1"/>
              <a:t>skriftstørrelse</a:t>
            </a:r>
            <a:r>
              <a:rPr lang="en-GB"/>
              <a:t> </a:t>
            </a:r>
            <a:r>
              <a:rPr lang="en-GB" err="1"/>
              <a:t>enn</a:t>
            </a:r>
            <a:r>
              <a:rPr lang="en-GB"/>
              <a:t> 20. Husk at </a:t>
            </a:r>
            <a:r>
              <a:rPr lang="en-GB" err="1"/>
              <a:t>tekst</a:t>
            </a:r>
            <a:r>
              <a:rPr lang="en-GB"/>
              <a:t> </a:t>
            </a:r>
            <a:r>
              <a:rPr lang="en-GB" err="1"/>
              <a:t>på</a:t>
            </a:r>
            <a:r>
              <a:rPr lang="en-GB"/>
              <a:t> </a:t>
            </a:r>
            <a:r>
              <a:rPr lang="en-GB" err="1"/>
              <a:t>bilder</a:t>
            </a:r>
            <a:r>
              <a:rPr lang="en-GB"/>
              <a:t> </a:t>
            </a:r>
            <a:r>
              <a:rPr lang="en-GB" err="1"/>
              <a:t>påvirker</a:t>
            </a:r>
            <a:r>
              <a:rPr lang="en-GB"/>
              <a:t> </a:t>
            </a:r>
            <a:r>
              <a:rPr lang="en-GB" err="1"/>
              <a:t>kontrast</a:t>
            </a:r>
            <a:r>
              <a:rPr lang="en-GB"/>
              <a:t> </a:t>
            </a:r>
            <a:r>
              <a:rPr lang="en-GB" err="1"/>
              <a:t>og</a:t>
            </a:r>
            <a:r>
              <a:rPr lang="en-GB"/>
              <a:t> </a:t>
            </a:r>
            <a:r>
              <a:rPr lang="en-GB" err="1"/>
              <a:t>lesbarhet</a:t>
            </a:r>
            <a:r>
              <a:rPr lang="en-GB"/>
              <a:t>. </a:t>
            </a:r>
            <a:r>
              <a:rPr lang="en-GB" err="1"/>
              <a:t>Tekst</a:t>
            </a:r>
            <a:r>
              <a:rPr lang="en-GB"/>
              <a:t> </a:t>
            </a:r>
            <a:r>
              <a:rPr lang="en-GB" err="1"/>
              <a:t>plasseres</a:t>
            </a:r>
            <a:r>
              <a:rPr lang="en-GB"/>
              <a:t> der det er </a:t>
            </a:r>
            <a:r>
              <a:rPr lang="en-GB" err="1"/>
              <a:t>hensiktsmessig</a:t>
            </a:r>
            <a:r>
              <a:rPr lang="en-GB"/>
              <a:t>. </a:t>
            </a:r>
            <a:r>
              <a:rPr lang="nb-NO"/>
              <a:t>Husk alternativ tekst og fotokreditering på bildet.</a:t>
            </a:r>
          </a:p>
        </p:txBody>
      </p:sp>
    </p:spTree>
    <p:extLst>
      <p:ext uri="{BB962C8B-B14F-4D97-AF65-F5344CB8AC3E}">
        <p14:creationId xmlns:p14="http://schemas.microsoft.com/office/powerpoint/2010/main" val="1713644955"/>
      </p:ext>
    </p:extLst>
  </p:cSld>
  <p:clrMapOvr>
    <a:masterClrMapping/>
  </p:clrMapOvr>
  <p:transition spd="slow">
    <p:cove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Video fullskjerm">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09AB554E-0944-227D-0DEA-BE328E5C3450}"/>
              </a:ext>
            </a:extLst>
          </p:cNvPr>
          <p:cNvSpPr>
            <a:spLocks noGrp="1"/>
          </p:cNvSpPr>
          <p:nvPr>
            <p:ph type="media" sz="quarter" idx="11" hasCustomPrompt="1"/>
          </p:nvPr>
        </p:nvSpPr>
        <p:spPr>
          <a:xfrm>
            <a:off x="-3173" y="93887"/>
            <a:ext cx="12209642" cy="6771938"/>
          </a:xfrm>
          <a:custGeom>
            <a:avLst/>
            <a:gdLst>
              <a:gd name="connsiteX0" fmla="*/ 4573199 w 12209642"/>
              <a:gd name="connsiteY0" fmla="*/ 0 h 6771938"/>
              <a:gd name="connsiteX1" fmla="*/ 5835536 w 12209642"/>
              <a:gd name="connsiteY1" fmla="*/ 13751 h 6771938"/>
              <a:gd name="connsiteX2" fmla="*/ 5916037 w 12209642"/>
              <a:gd name="connsiteY2" fmla="*/ 15413 h 6771938"/>
              <a:gd name="connsiteX3" fmla="*/ 6663572 w 12209642"/>
              <a:gd name="connsiteY3" fmla="*/ 34889 h 6771938"/>
              <a:gd name="connsiteX4" fmla="*/ 7695576 w 12209642"/>
              <a:gd name="connsiteY4" fmla="*/ 66070 h 6771938"/>
              <a:gd name="connsiteX5" fmla="*/ 12195173 w 12209642"/>
              <a:gd name="connsiteY5" fmla="*/ 146727 h 6771938"/>
              <a:gd name="connsiteX6" fmla="*/ 12195173 w 12209642"/>
              <a:gd name="connsiteY6" fmla="*/ 146152 h 6771938"/>
              <a:gd name="connsiteX7" fmla="*/ 12200794 w 12209642"/>
              <a:gd name="connsiteY7" fmla="*/ 146152 h 6771938"/>
              <a:gd name="connsiteX8" fmla="*/ 12187652 w 12209642"/>
              <a:gd name="connsiteY8" fmla="*/ 6771938 h 6771938"/>
              <a:gd name="connsiteX9" fmla="*/ 3175 w 12209642"/>
              <a:gd name="connsiteY9" fmla="*/ 6770931 h 6771938"/>
              <a:gd name="connsiteX10" fmla="*/ 0 w 12209642"/>
              <a:gd name="connsiteY10" fmla="*/ 234972 h 6771938"/>
              <a:gd name="connsiteX11" fmla="*/ 3173 w 12209642"/>
              <a:gd name="connsiteY11" fmla="*/ 234645 h 6771938"/>
              <a:gd name="connsiteX12" fmla="*/ 3173 w 12209642"/>
              <a:gd name="connsiteY12" fmla="*/ 237343 h 6771938"/>
              <a:gd name="connsiteX13" fmla="*/ 851695 w 12209642"/>
              <a:gd name="connsiteY13" fmla="*/ 152790 h 6771938"/>
              <a:gd name="connsiteX14" fmla="*/ 1373141 w 12209642"/>
              <a:gd name="connsiteY14" fmla="*/ 112474 h 6771938"/>
              <a:gd name="connsiteX15" fmla="*/ 1744648 w 12209642"/>
              <a:gd name="connsiteY15" fmla="*/ 87156 h 6771938"/>
              <a:gd name="connsiteX16" fmla="*/ 3122726 w 12209642"/>
              <a:gd name="connsiteY16" fmla="*/ 21270 h 6771938"/>
              <a:gd name="connsiteX17" fmla="*/ 3334026 w 12209642"/>
              <a:gd name="connsiteY17" fmla="*/ 14354 h 6771938"/>
              <a:gd name="connsiteX18" fmla="*/ 4018918 w 12209642"/>
              <a:gd name="connsiteY18" fmla="*/ 1621 h 6771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09642" h="6771938">
                <a:moveTo>
                  <a:pt x="4573199" y="0"/>
                </a:moveTo>
                <a:lnTo>
                  <a:pt x="5835536" y="13751"/>
                </a:lnTo>
                <a:lnTo>
                  <a:pt x="5916037" y="15413"/>
                </a:lnTo>
                <a:lnTo>
                  <a:pt x="6663572" y="34889"/>
                </a:lnTo>
                <a:lnTo>
                  <a:pt x="7695576" y="66070"/>
                </a:lnTo>
                <a:cubicBezTo>
                  <a:pt x="9149104" y="114677"/>
                  <a:pt x="10612478" y="168352"/>
                  <a:pt x="12195173" y="146727"/>
                </a:cubicBezTo>
                <a:lnTo>
                  <a:pt x="12195173" y="146152"/>
                </a:lnTo>
                <a:lnTo>
                  <a:pt x="12200794" y="146152"/>
                </a:lnTo>
                <a:cubicBezTo>
                  <a:pt x="12221951" y="2605641"/>
                  <a:pt x="12200124" y="4578426"/>
                  <a:pt x="12187652" y="6771938"/>
                </a:cubicBezTo>
                <a:lnTo>
                  <a:pt x="3175" y="6770931"/>
                </a:lnTo>
                <a:cubicBezTo>
                  <a:pt x="2117" y="4700228"/>
                  <a:pt x="1058" y="2305675"/>
                  <a:pt x="0" y="234972"/>
                </a:cubicBezTo>
                <a:lnTo>
                  <a:pt x="3173" y="234645"/>
                </a:lnTo>
                <a:lnTo>
                  <a:pt x="3173" y="237343"/>
                </a:lnTo>
                <a:cubicBezTo>
                  <a:pt x="290639" y="205421"/>
                  <a:pt x="573311" y="177361"/>
                  <a:pt x="851695" y="152790"/>
                </a:cubicBezTo>
                <a:lnTo>
                  <a:pt x="1373141" y="112474"/>
                </a:lnTo>
                <a:lnTo>
                  <a:pt x="1744648" y="87156"/>
                </a:lnTo>
                <a:cubicBezTo>
                  <a:pt x="2231619" y="57252"/>
                  <a:pt x="2704419" y="35906"/>
                  <a:pt x="3122726" y="21270"/>
                </a:cubicBezTo>
                <a:lnTo>
                  <a:pt x="3334026" y="14354"/>
                </a:lnTo>
                <a:lnTo>
                  <a:pt x="4018918" y="1621"/>
                </a:lnTo>
                <a:close/>
              </a:path>
            </a:pathLst>
          </a:custGeom>
          <a:pattFill prst="lgCheck">
            <a:fgClr>
              <a:schemeClr val="bg1">
                <a:lumMod val="85000"/>
              </a:schemeClr>
            </a:fgClr>
            <a:bgClr>
              <a:schemeClr val="bg1"/>
            </a:bgClr>
          </a:pattFill>
        </p:spPr>
        <p:txBody>
          <a:bodyPr wrap="square">
            <a:noAutofit/>
          </a:bodyPr>
          <a:lstStyle>
            <a:lvl1pPr marL="0" indent="0">
              <a:buNone/>
              <a:defRPr/>
            </a:lvl1pPr>
          </a:lstStyle>
          <a:p>
            <a:r>
              <a:rPr lang="nb-NO" dirty="0"/>
              <a:t>		</a:t>
            </a:r>
          </a:p>
          <a:p>
            <a:endParaRPr lang="nb-NO" dirty="0"/>
          </a:p>
          <a:p>
            <a:r>
              <a:rPr lang="nb-NO" dirty="0"/>
              <a:t>		</a:t>
            </a:r>
          </a:p>
          <a:p>
            <a:endParaRPr lang="nb-NO" dirty="0"/>
          </a:p>
          <a:p>
            <a:r>
              <a:rPr lang="nb-NO" dirty="0"/>
              <a:t>					Trykk på ikonet for å sette inn video</a:t>
            </a:r>
          </a:p>
        </p:txBody>
      </p:sp>
    </p:spTree>
    <p:extLst>
      <p:ext uri="{BB962C8B-B14F-4D97-AF65-F5344CB8AC3E}">
        <p14:creationId xmlns:p14="http://schemas.microsoft.com/office/powerpoint/2010/main" val="3278666021"/>
      </p:ext>
    </p:extLst>
  </p:cSld>
  <p:clrMapOvr>
    <a:masterClrMapping/>
  </p:clrMapOvr>
  <p:transition spd="slow">
    <p:cove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kråbilder">
    <p:spTree>
      <p:nvGrpSpPr>
        <p:cNvPr id="1" name=""/>
        <p:cNvGrpSpPr/>
        <p:nvPr/>
      </p:nvGrpSpPr>
      <p:grpSpPr>
        <a:xfrm>
          <a:off x="0" y="0"/>
          <a:ext cx="0" cy="0"/>
          <a:chOff x="0" y="0"/>
          <a:chExt cx="0" cy="0"/>
        </a:xfrm>
      </p:grpSpPr>
      <p:sp>
        <p:nvSpPr>
          <p:cNvPr id="43" name="Text Placeholder 4">
            <a:extLst>
              <a:ext uri="{FF2B5EF4-FFF2-40B4-BE49-F238E27FC236}">
                <a16:creationId xmlns:a16="http://schemas.microsoft.com/office/drawing/2014/main" id="{CB75A9EE-34F2-C04E-A6AA-1C79900F164A}"/>
              </a:ext>
            </a:extLst>
          </p:cNvPr>
          <p:cNvSpPr>
            <a:spLocks noGrp="1"/>
          </p:cNvSpPr>
          <p:nvPr>
            <p:ph type="body" sz="quarter" idx="11" hasCustomPrompt="1"/>
          </p:nvPr>
        </p:nvSpPr>
        <p:spPr>
          <a:xfrm>
            <a:off x="947738" y="1906676"/>
            <a:ext cx="5563625" cy="876378"/>
          </a:xfrm>
          <a:prstGeom prst="rect">
            <a:avLst/>
          </a:prstGeom>
        </p:spPr>
        <p:txBody>
          <a:bodyPr anchor="b"/>
          <a:lstStyle>
            <a:lvl1pPr marL="0" indent="0">
              <a:buNone/>
              <a:defRPr sz="5000" b="1">
                <a:solidFill>
                  <a:schemeClr val="tx2"/>
                </a:solidFill>
              </a:defRPr>
            </a:lvl1pPr>
          </a:lstStyle>
          <a:p>
            <a:pPr lvl="0"/>
            <a:r>
              <a:rPr lang="nb-NO" dirty="0"/>
              <a:t>Overskrift</a:t>
            </a:r>
          </a:p>
        </p:txBody>
      </p:sp>
      <p:sp>
        <p:nvSpPr>
          <p:cNvPr id="44" name="Text Placeholder 4">
            <a:extLst>
              <a:ext uri="{FF2B5EF4-FFF2-40B4-BE49-F238E27FC236}">
                <a16:creationId xmlns:a16="http://schemas.microsoft.com/office/drawing/2014/main" id="{B413EE75-C434-F048-A403-D8E34533E7B3}"/>
              </a:ext>
            </a:extLst>
          </p:cNvPr>
          <p:cNvSpPr>
            <a:spLocks noGrp="1"/>
          </p:cNvSpPr>
          <p:nvPr>
            <p:ph type="body" sz="quarter" idx="12" hasCustomPrompt="1"/>
          </p:nvPr>
        </p:nvSpPr>
        <p:spPr>
          <a:xfrm>
            <a:off x="947738" y="2796859"/>
            <a:ext cx="5563625" cy="2017695"/>
          </a:xfrm>
          <a:prstGeom prst="rect">
            <a:avLst/>
          </a:prstGeom>
        </p:spPr>
        <p:txBody>
          <a:bodyPr/>
          <a:lstStyle>
            <a:lvl1pPr marL="0" indent="0">
              <a:buNone/>
              <a:defRPr sz="2000">
                <a:solidFill>
                  <a:schemeClr val="tx1"/>
                </a:solidFill>
              </a:defRPr>
            </a:lvl1pPr>
          </a:lstStyle>
          <a:p>
            <a:pPr lvl="0"/>
            <a:r>
              <a:rPr lang="nb-NO"/>
              <a:t>Mengde tekst bør begrenses. Brukt notatfeltet aktivt. Tenk på at mottaker skal lytte istedenfor å lese. Tenk også på lesbarheten, bruk helst ikke mindre skriftstørrelse enn 20.</a:t>
            </a:r>
            <a:br>
              <a:rPr lang="nb-NO"/>
            </a:br>
            <a:r>
              <a:rPr lang="nb-NO"/>
              <a:t>Husk alternativ tekst og fotokreditering på bildet.</a:t>
            </a:r>
          </a:p>
        </p:txBody>
      </p:sp>
      <p:sp>
        <p:nvSpPr>
          <p:cNvPr id="3" name="Picture Placeholder 2">
            <a:extLst>
              <a:ext uri="{FF2B5EF4-FFF2-40B4-BE49-F238E27FC236}">
                <a16:creationId xmlns:a16="http://schemas.microsoft.com/office/drawing/2014/main" id="{7C988560-7FA0-E519-064D-11D2BF384B34}"/>
              </a:ext>
            </a:extLst>
          </p:cNvPr>
          <p:cNvSpPr>
            <a:spLocks noGrp="1"/>
          </p:cNvSpPr>
          <p:nvPr>
            <p:ph type="pic" sz="quarter" idx="12" hasCustomPrompt="1"/>
          </p:nvPr>
        </p:nvSpPr>
        <p:spPr>
          <a:xfrm>
            <a:off x="7398662" y="205952"/>
            <a:ext cx="4266635" cy="6675032"/>
          </a:xfrm>
          <a:custGeom>
            <a:avLst/>
            <a:gdLst>
              <a:gd name="connsiteX0" fmla="*/ 1713702 w 4266635"/>
              <a:gd name="connsiteY0" fmla="*/ 0 h 6675032"/>
              <a:gd name="connsiteX1" fmla="*/ 1754606 w 4266635"/>
              <a:gd name="connsiteY1" fmla="*/ 1325 h 6675032"/>
              <a:gd name="connsiteX2" fmla="*/ 4011427 w 4266635"/>
              <a:gd name="connsiteY2" fmla="*/ 39571 h 6675032"/>
              <a:gd name="connsiteX3" fmla="*/ 4256367 w 4266635"/>
              <a:gd name="connsiteY3" fmla="*/ 38034 h 6675032"/>
              <a:gd name="connsiteX4" fmla="*/ 4266635 w 4266635"/>
              <a:gd name="connsiteY4" fmla="*/ 41110 h 6675032"/>
              <a:gd name="connsiteX5" fmla="*/ 4047047 w 4266635"/>
              <a:gd name="connsiteY5" fmla="*/ 917664 h 6675032"/>
              <a:gd name="connsiteX6" fmla="*/ 3738390 w 4266635"/>
              <a:gd name="connsiteY6" fmla="*/ 2138913 h 6675032"/>
              <a:gd name="connsiteX7" fmla="*/ 3735064 w 4266635"/>
              <a:gd name="connsiteY7" fmla="*/ 2138913 h 6675032"/>
              <a:gd name="connsiteX8" fmla="*/ 3180579 w 4266635"/>
              <a:gd name="connsiteY8" fmla="*/ 4350099 h 6675032"/>
              <a:gd name="connsiteX9" fmla="*/ 3181497 w 4266635"/>
              <a:gd name="connsiteY9" fmla="*/ 4350099 h 6675032"/>
              <a:gd name="connsiteX10" fmla="*/ 2610068 w 4266635"/>
              <a:gd name="connsiteY10" fmla="*/ 6660321 h 6675032"/>
              <a:gd name="connsiteX11" fmla="*/ 0 w 4266635"/>
              <a:gd name="connsiteY11" fmla="*/ 6663496 h 6675032"/>
              <a:gd name="connsiteX12" fmla="*/ 600732 w 4266635"/>
              <a:gd name="connsiteY12" fmla="*/ 4350099 h 6675032"/>
              <a:gd name="connsiteX13" fmla="*/ 599086 w 4266635"/>
              <a:gd name="connsiteY13" fmla="*/ 4350099 h 6675032"/>
              <a:gd name="connsiteX14" fmla="*/ 1155368 w 4266635"/>
              <a:gd name="connsiteY14" fmla="*/ 2134650 h 6675032"/>
              <a:gd name="connsiteX15" fmla="*/ 1157991 w 4266635"/>
              <a:gd name="connsiteY15" fmla="*/ 2134650 h 6675032"/>
              <a:gd name="connsiteX16" fmla="*/ 1295471 w 4266635"/>
              <a:gd name="connsiteY16" fmla="*/ 1598862 h 6675032"/>
              <a:gd name="connsiteX17" fmla="*/ 1710004 w 4266635"/>
              <a:gd name="connsiteY17" fmla="*/ 141 h 6675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66635" h="6675032">
                <a:moveTo>
                  <a:pt x="1713702" y="0"/>
                </a:moveTo>
                <a:lnTo>
                  <a:pt x="1754606" y="1325"/>
                </a:lnTo>
                <a:cubicBezTo>
                  <a:pt x="2490734" y="22852"/>
                  <a:pt x="3238446" y="38950"/>
                  <a:pt x="4011427" y="39571"/>
                </a:cubicBezTo>
                <a:lnTo>
                  <a:pt x="4256367" y="38034"/>
                </a:lnTo>
                <a:lnTo>
                  <a:pt x="4266635" y="41110"/>
                </a:lnTo>
                <a:lnTo>
                  <a:pt x="4047047" y="917664"/>
                </a:lnTo>
                <a:lnTo>
                  <a:pt x="3738390" y="2138913"/>
                </a:lnTo>
                <a:lnTo>
                  <a:pt x="3735064" y="2138913"/>
                </a:lnTo>
                <a:lnTo>
                  <a:pt x="3180579" y="4350099"/>
                </a:lnTo>
                <a:lnTo>
                  <a:pt x="3181497" y="4350099"/>
                </a:lnTo>
                <a:cubicBezTo>
                  <a:pt x="3003721" y="5065140"/>
                  <a:pt x="2787844" y="5945280"/>
                  <a:pt x="2610068" y="6660321"/>
                </a:cubicBezTo>
                <a:cubicBezTo>
                  <a:pt x="1682895" y="6682546"/>
                  <a:pt x="1060523" y="6676196"/>
                  <a:pt x="0" y="6663496"/>
                </a:cubicBezTo>
                <a:lnTo>
                  <a:pt x="600732" y="4350099"/>
                </a:lnTo>
                <a:lnTo>
                  <a:pt x="599086" y="4350099"/>
                </a:lnTo>
                <a:lnTo>
                  <a:pt x="1155368" y="2134650"/>
                </a:lnTo>
                <a:lnTo>
                  <a:pt x="1157991" y="2134650"/>
                </a:lnTo>
                <a:lnTo>
                  <a:pt x="1295471" y="1598862"/>
                </a:lnTo>
                <a:cubicBezTo>
                  <a:pt x="1433649" y="1065955"/>
                  <a:pt x="1570934" y="549122"/>
                  <a:pt x="1710004" y="141"/>
                </a:cubicBezTo>
                <a:close/>
              </a:path>
            </a:pathLst>
          </a:custGeom>
          <a:pattFill prst="lgCheck">
            <a:fgClr>
              <a:schemeClr val="bg2"/>
            </a:fgClr>
            <a:bgClr>
              <a:schemeClr val="bg1"/>
            </a:bgClr>
          </a:pattFill>
        </p:spPr>
        <p:txBody>
          <a:bodyPr wrap="square">
            <a:noAutofit/>
          </a:bodyPr>
          <a:lstStyle>
            <a:lvl1pPr marL="0" indent="0">
              <a:buNone/>
              <a:defRPr sz="2000"/>
            </a:lvl1pPr>
          </a:lstStyle>
          <a:p>
            <a:r>
              <a:rPr lang="nb-NO" dirty="0"/>
              <a:t>		</a:t>
            </a:r>
          </a:p>
          <a:p>
            <a:endParaRPr lang="nb-NO" dirty="0"/>
          </a:p>
          <a:p>
            <a:endParaRPr lang="nb-NO" dirty="0"/>
          </a:p>
          <a:p>
            <a:endParaRPr lang="nb-NO" dirty="0"/>
          </a:p>
          <a:p>
            <a:endParaRPr lang="nb-NO" dirty="0"/>
          </a:p>
          <a:p>
            <a:endParaRPr lang="nb-NO" dirty="0"/>
          </a:p>
          <a:p>
            <a:r>
              <a:rPr lang="nb-NO" dirty="0"/>
              <a:t>		Trykk på ikonet</a:t>
            </a:r>
            <a:br>
              <a:rPr lang="nb-NO" dirty="0"/>
            </a:br>
            <a:r>
              <a:rPr lang="nb-NO" dirty="0"/>
              <a:t>		for å sette inn bilde</a:t>
            </a:r>
          </a:p>
        </p:txBody>
      </p:sp>
    </p:spTree>
    <p:extLst>
      <p:ext uri="{BB962C8B-B14F-4D97-AF65-F5344CB8AC3E}">
        <p14:creationId xmlns:p14="http://schemas.microsoft.com/office/powerpoint/2010/main" val="1926782240"/>
      </p:ext>
    </p:extLst>
  </p:cSld>
  <p:clrMapOvr>
    <a:masterClrMapping/>
  </p:clrMapOvr>
  <p:transition spd="slow">
    <p:cove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Bak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F8D720E-9728-9048-900E-3A6CB272C027}"/>
              </a:ext>
            </a:extLst>
          </p:cNvPr>
          <p:cNvSpPr/>
          <p:nvPr userDrawn="1"/>
        </p:nvSpPr>
        <p:spPr>
          <a:xfrm>
            <a:off x="9358411" y="0"/>
            <a:ext cx="2833589" cy="6893538"/>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4" name="Rectangle 8">
            <a:extLst>
              <a:ext uri="{FF2B5EF4-FFF2-40B4-BE49-F238E27FC236}">
                <a16:creationId xmlns:a16="http://schemas.microsoft.com/office/drawing/2014/main" id="{446F71E2-D40A-B346-8644-1450E9BD33C2}"/>
              </a:ext>
            </a:extLst>
          </p:cNvPr>
          <p:cNvSpPr/>
          <p:nvPr userDrawn="1"/>
        </p:nvSpPr>
        <p:spPr>
          <a:xfrm>
            <a:off x="-5787" y="-11575"/>
            <a:ext cx="11145170" cy="6908972"/>
          </a:xfrm>
          <a:custGeom>
            <a:avLst/>
            <a:gdLst>
              <a:gd name="connsiteX0" fmla="*/ 0 w 12192000"/>
              <a:gd name="connsiteY0" fmla="*/ 0 h 6893538"/>
              <a:gd name="connsiteX1" fmla="*/ 12192000 w 12192000"/>
              <a:gd name="connsiteY1" fmla="*/ 0 h 6893538"/>
              <a:gd name="connsiteX2" fmla="*/ 12192000 w 12192000"/>
              <a:gd name="connsiteY2" fmla="*/ 6893538 h 6893538"/>
              <a:gd name="connsiteX3" fmla="*/ 0 w 12192000"/>
              <a:gd name="connsiteY3" fmla="*/ 6893538 h 6893538"/>
              <a:gd name="connsiteX4" fmla="*/ 0 w 12192000"/>
              <a:gd name="connsiteY4" fmla="*/ 0 h 6893538"/>
              <a:gd name="connsiteX0" fmla="*/ 0 w 12192000"/>
              <a:gd name="connsiteY0" fmla="*/ 0 h 6893538"/>
              <a:gd name="connsiteX1" fmla="*/ 11145170 w 12192000"/>
              <a:gd name="connsiteY1" fmla="*/ 6306 h 6893538"/>
              <a:gd name="connsiteX2" fmla="*/ 12192000 w 12192000"/>
              <a:gd name="connsiteY2" fmla="*/ 6893538 h 6893538"/>
              <a:gd name="connsiteX3" fmla="*/ 0 w 12192000"/>
              <a:gd name="connsiteY3" fmla="*/ 6893538 h 6893538"/>
              <a:gd name="connsiteX4" fmla="*/ 0 w 12192000"/>
              <a:gd name="connsiteY4" fmla="*/ 0 h 6893538"/>
              <a:gd name="connsiteX0" fmla="*/ 0 w 11145170"/>
              <a:gd name="connsiteY0" fmla="*/ 0 h 6893538"/>
              <a:gd name="connsiteX1" fmla="*/ 11145170 w 11145170"/>
              <a:gd name="connsiteY1" fmla="*/ 6306 h 6893538"/>
              <a:gd name="connsiteX2" fmla="*/ 9398350 w 11145170"/>
              <a:gd name="connsiteY2" fmla="*/ 6893538 h 6893538"/>
              <a:gd name="connsiteX3" fmla="*/ 0 w 11145170"/>
              <a:gd name="connsiteY3" fmla="*/ 6893538 h 6893538"/>
              <a:gd name="connsiteX4" fmla="*/ 0 w 11145170"/>
              <a:gd name="connsiteY4" fmla="*/ 0 h 689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5170" h="6893538">
                <a:moveTo>
                  <a:pt x="0" y="0"/>
                </a:moveTo>
                <a:lnTo>
                  <a:pt x="11145170" y="6306"/>
                </a:lnTo>
                <a:lnTo>
                  <a:pt x="9398350" y="6893538"/>
                </a:lnTo>
                <a:lnTo>
                  <a:pt x="0" y="6893538"/>
                </a:lnTo>
                <a:lnTo>
                  <a:pt x="0" y="0"/>
                </a:lnTo>
                <a:close/>
              </a:path>
            </a:pathLst>
          </a:custGeom>
          <a:gradFill>
            <a:gsLst>
              <a:gs pos="0">
                <a:schemeClr val="tx2"/>
              </a:gs>
              <a:gs pos="59000">
                <a:schemeClr val="tx2"/>
              </a:gs>
              <a:gs pos="99000">
                <a:schemeClr val="tx2">
                  <a:lumMod val="80000"/>
                </a:schemeClr>
              </a:gs>
            </a:gsLst>
            <a:lin ang="5400000" scaled="1"/>
          </a:gra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NO"/>
          </a:p>
        </p:txBody>
      </p:sp>
      <p:cxnSp>
        <p:nvCxnSpPr>
          <p:cNvPr id="12" name="Straight Connector 11">
            <a:extLst>
              <a:ext uri="{FF2B5EF4-FFF2-40B4-BE49-F238E27FC236}">
                <a16:creationId xmlns:a16="http://schemas.microsoft.com/office/drawing/2014/main" id="{F3188A1F-4814-FE4E-AF70-22B66EFE7F43}"/>
              </a:ext>
            </a:extLst>
          </p:cNvPr>
          <p:cNvCxnSpPr>
            <a:cxnSpLocks/>
          </p:cNvCxnSpPr>
          <p:nvPr userDrawn="1"/>
        </p:nvCxnSpPr>
        <p:spPr>
          <a:xfrm>
            <a:off x="955119" y="3662651"/>
            <a:ext cx="6150410"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58C0CE6A-8767-8A41-8C5A-DE6C38FD5F78}"/>
              </a:ext>
            </a:extLst>
          </p:cNvPr>
          <p:cNvSpPr>
            <a:spLocks noGrp="1"/>
          </p:cNvSpPr>
          <p:nvPr>
            <p:ph type="body" sz="quarter" idx="10" hasCustomPrompt="1"/>
          </p:nvPr>
        </p:nvSpPr>
        <p:spPr>
          <a:xfrm>
            <a:off x="947738" y="4003392"/>
            <a:ext cx="4339542" cy="949091"/>
          </a:xfrm>
          <a:prstGeom prst="rect">
            <a:avLst/>
          </a:prstGeom>
        </p:spPr>
        <p:txBody>
          <a:bodyPr/>
          <a:lstStyle>
            <a:lvl1pPr marL="0" indent="0">
              <a:buNone/>
              <a:defRPr sz="2400">
                <a:solidFill>
                  <a:schemeClr val="bg1"/>
                </a:solidFill>
              </a:defRPr>
            </a:lvl1pPr>
          </a:lstStyle>
          <a:p>
            <a:pPr lvl="0"/>
            <a:r>
              <a:rPr lang="nb-NO"/>
              <a:t>Avsluttende tekst eller kanskje kontaktinformasjon.</a:t>
            </a:r>
          </a:p>
        </p:txBody>
      </p:sp>
      <p:grpSp>
        <p:nvGrpSpPr>
          <p:cNvPr id="2" name="Group 1" descr="QR-kode som leder til www.ntnu.no&#10;">
            <a:extLst>
              <a:ext uri="{FF2B5EF4-FFF2-40B4-BE49-F238E27FC236}">
                <a16:creationId xmlns:a16="http://schemas.microsoft.com/office/drawing/2014/main" id="{09F98765-4D04-A240-A1CA-4D22222578E7}"/>
              </a:ext>
            </a:extLst>
          </p:cNvPr>
          <p:cNvGrpSpPr/>
          <p:nvPr userDrawn="1"/>
        </p:nvGrpSpPr>
        <p:grpSpPr>
          <a:xfrm>
            <a:off x="707705" y="1520393"/>
            <a:ext cx="7666996" cy="2028014"/>
            <a:chOff x="600568" y="2449857"/>
            <a:chExt cx="7666996" cy="2028014"/>
          </a:xfrm>
        </p:grpSpPr>
        <p:sp>
          <p:nvSpPr>
            <p:cNvPr id="13" name="TextBox 12">
              <a:extLst>
                <a:ext uri="{FF2B5EF4-FFF2-40B4-BE49-F238E27FC236}">
                  <a16:creationId xmlns:a16="http://schemas.microsoft.com/office/drawing/2014/main" id="{5D17A3FE-1B85-044F-8601-1722B646A412}"/>
                </a:ext>
              </a:extLst>
            </p:cNvPr>
            <p:cNvSpPr txBox="1"/>
            <p:nvPr userDrawn="1"/>
          </p:nvSpPr>
          <p:spPr>
            <a:xfrm>
              <a:off x="2800701" y="2493760"/>
              <a:ext cx="5466863" cy="1877437"/>
            </a:xfrm>
            <a:prstGeom prst="rect">
              <a:avLst/>
            </a:prstGeom>
            <a:noFill/>
          </p:spPr>
          <p:txBody>
            <a:bodyPr wrap="square" rtlCol="0">
              <a:spAutoFit/>
            </a:bodyPr>
            <a:lstStyle/>
            <a:p>
              <a:r>
                <a:rPr lang="en-NO" sz="4400" b="1">
                  <a:solidFill>
                    <a:schemeClr val="bg1"/>
                  </a:solidFill>
                  <a:ea typeface="Open Sans" panose="020B0606030504020204" pitchFamily="34" charset="0"/>
                  <a:cs typeface="Open Sans" panose="020B0606030504020204" pitchFamily="34" charset="0"/>
                </a:rPr>
                <a:t>For mer informasjon se:</a:t>
              </a:r>
              <a:br>
                <a:rPr lang="en-NO" sz="5400" b="1">
                  <a:solidFill>
                    <a:schemeClr val="bg1"/>
                  </a:solidFill>
                  <a:ea typeface="Open Sans" panose="020B0606030504020204" pitchFamily="34" charset="0"/>
                  <a:cs typeface="Open Sans" panose="020B0606030504020204" pitchFamily="34" charset="0"/>
                </a:rPr>
              </a:br>
              <a:r>
                <a:rPr lang="en-NO" sz="2800">
                  <a:solidFill>
                    <a:schemeClr val="bg1"/>
                  </a:solidFill>
                  <a:ea typeface="Open Sans" panose="020B0606030504020204" pitchFamily="34" charset="0"/>
                  <a:cs typeface="Open Sans" panose="020B0606030504020204" pitchFamily="34" charset="0"/>
                </a:rPr>
                <a:t>www.ntnu.no</a:t>
              </a:r>
            </a:p>
          </p:txBody>
        </p:sp>
        <p:pic>
          <p:nvPicPr>
            <p:cNvPr id="15" name="Picture 14" descr="QR-kode med link til ntnu.no">
              <a:hlinkClick r:id="rId2"/>
              <a:extLst>
                <a:ext uri="{FF2B5EF4-FFF2-40B4-BE49-F238E27FC236}">
                  <a16:creationId xmlns:a16="http://schemas.microsoft.com/office/drawing/2014/main" id="{B3DD55C2-73F3-D64D-B847-73777262FBBB}"/>
                </a:ext>
              </a:extLst>
            </p:cNvPr>
            <p:cNvPicPr>
              <a:picLocks noChangeAspect="1"/>
            </p:cNvPicPr>
            <p:nvPr userDrawn="1"/>
          </p:nvPicPr>
          <p:blipFill>
            <a:blip r:embed="rId3"/>
            <a:stretch>
              <a:fillRect/>
            </a:stretch>
          </p:blipFill>
          <p:spPr>
            <a:xfrm>
              <a:off x="600568" y="2449857"/>
              <a:ext cx="2028014" cy="2028014"/>
            </a:xfrm>
            <a:prstGeom prst="rect">
              <a:avLst/>
            </a:prstGeom>
          </p:spPr>
        </p:pic>
      </p:grpSp>
      <p:pic>
        <p:nvPicPr>
          <p:cNvPr id="5" name="Picture 8" descr="Hovedbygningene i de tre byene NTNU holder til i. Trondheim, Gjøvik og Ålesund.">
            <a:extLst>
              <a:ext uri="{FF2B5EF4-FFF2-40B4-BE49-F238E27FC236}">
                <a16:creationId xmlns:a16="http://schemas.microsoft.com/office/drawing/2014/main" id="{5BF775BB-34B2-5BB8-ED01-97B2145D989C}"/>
              </a:ext>
            </a:extLst>
          </p:cNvPr>
          <p:cNvPicPr>
            <a:picLocks noChangeAspect="1"/>
          </p:cNvPicPr>
          <p:nvPr userDrawn="1"/>
        </p:nvPicPr>
        <p:blipFill>
          <a:blip r:embed="rId4">
            <a:extLst>
              <a:ext uri="{BEBA8EAE-BF5A-486C-A8C5-ECC9F3942E4B}">
                <a14:imgProps xmlns:a14="http://schemas.microsoft.com/office/drawing/2010/main">
                  <a14:imgLayer r:embed="rId5">
                    <a14:imgEffect>
                      <a14:sharpenSoften amount="-3000"/>
                    </a14:imgEffect>
                    <a14:imgEffect>
                      <a14:saturation sat="130000"/>
                    </a14:imgEffect>
                    <a14:imgEffect>
                      <a14:brightnessContrast bright="-10000" contrast="20000"/>
                    </a14:imgEffect>
                  </a14:imgLayer>
                </a14:imgProps>
              </a:ext>
            </a:extLst>
          </a:blip>
          <a:srcRect/>
          <a:stretch/>
        </p:blipFill>
        <p:spPr>
          <a:xfrm>
            <a:off x="6825600" y="-11575"/>
            <a:ext cx="4373138" cy="6919267"/>
          </a:xfrm>
          <a:prstGeom prst="rect">
            <a:avLst/>
          </a:prstGeom>
        </p:spPr>
      </p:pic>
      <p:cxnSp>
        <p:nvCxnSpPr>
          <p:cNvPr id="6" name="Straight Connector 9">
            <a:extLst>
              <a:ext uri="{FF2B5EF4-FFF2-40B4-BE49-F238E27FC236}">
                <a16:creationId xmlns:a16="http://schemas.microsoft.com/office/drawing/2014/main" id="{8ACAA394-6831-A527-E044-958492ACCACF}"/>
              </a:ext>
            </a:extLst>
          </p:cNvPr>
          <p:cNvCxnSpPr>
            <a:cxnSpLocks/>
          </p:cNvCxnSpPr>
          <p:nvPr userDrawn="1"/>
        </p:nvCxnSpPr>
        <p:spPr>
          <a:xfrm flipH="1">
            <a:off x="6823650" y="-82550"/>
            <a:ext cx="1780993"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 name="Straight Connector 12">
            <a:extLst>
              <a:ext uri="{FF2B5EF4-FFF2-40B4-BE49-F238E27FC236}">
                <a16:creationId xmlns:a16="http://schemas.microsoft.com/office/drawing/2014/main" id="{9E365887-CF20-77C7-D583-F0E233EC7624}"/>
              </a:ext>
            </a:extLst>
          </p:cNvPr>
          <p:cNvCxnSpPr>
            <a:cxnSpLocks/>
          </p:cNvCxnSpPr>
          <p:nvPr userDrawn="1"/>
        </p:nvCxnSpPr>
        <p:spPr>
          <a:xfrm flipH="1">
            <a:off x="9401175" y="-55513"/>
            <a:ext cx="1775740"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8" name="TekstSylinder 7">
            <a:extLst>
              <a:ext uri="{FF2B5EF4-FFF2-40B4-BE49-F238E27FC236}">
                <a16:creationId xmlns:a16="http://schemas.microsoft.com/office/drawing/2014/main" id="{07791FEB-A6FA-CB74-8F93-E2A0AC6AAEA8}"/>
              </a:ext>
            </a:extLst>
          </p:cNvPr>
          <p:cNvSpPr txBox="1"/>
          <p:nvPr userDrawn="1"/>
        </p:nvSpPr>
        <p:spPr>
          <a:xfrm>
            <a:off x="487013" y="6253788"/>
            <a:ext cx="5973421" cy="461665"/>
          </a:xfrm>
          <a:prstGeom prst="rect">
            <a:avLst/>
          </a:prstGeom>
          <a:noFill/>
        </p:spPr>
        <p:txBody>
          <a:bodyPr wrap="square" rtlCol="0">
            <a:spAutoFit/>
          </a:bodyPr>
          <a:lstStyle/>
          <a:p>
            <a:r>
              <a:rPr lang="nb-NO" sz="1200" dirty="0">
                <a:solidFill>
                  <a:srgbClr val="FFFFFF"/>
                </a:solidFill>
                <a:latin typeface="Arial" panose="020B0604020202020204" pitchFamily="34" charset="0"/>
                <a:cs typeface="Arial" panose="020B0604020202020204" pitchFamily="34" charset="0"/>
              </a:rPr>
              <a:t>Foto – bilder på første og siste slide: Gløshaugen – Foto: </a:t>
            </a:r>
            <a:r>
              <a:rPr lang="nb-NO" sz="1200" b="0" i="0" u="none" strike="noStrike" dirty="0">
                <a:solidFill>
                  <a:srgbClr val="FFFFFF"/>
                </a:solidFill>
                <a:effectLst/>
                <a:latin typeface="Arial" panose="020B0604020202020204" pitchFamily="34" charset="0"/>
                <a:cs typeface="Arial" panose="020B0604020202020204" pitchFamily="34" charset="0"/>
              </a:rPr>
              <a:t>Mentz </a:t>
            </a:r>
            <a:r>
              <a:rPr lang="nb-NO" sz="1200" b="0" i="0" u="none" strike="noStrike" dirty="0" err="1">
                <a:solidFill>
                  <a:srgbClr val="FFFFFF"/>
                </a:solidFill>
                <a:effectLst/>
                <a:latin typeface="Arial" panose="020B0604020202020204" pitchFamily="34" charset="0"/>
                <a:cs typeface="Arial" panose="020B0604020202020204" pitchFamily="34" charset="0"/>
              </a:rPr>
              <a:t>Indergaard</a:t>
            </a:r>
            <a:r>
              <a:rPr lang="nb-NO" sz="1200" b="0" i="0" u="none" strike="noStrike" dirty="0">
                <a:solidFill>
                  <a:srgbClr val="FFFFFF"/>
                </a:solidFill>
                <a:effectLst/>
                <a:latin typeface="Arial" panose="020B0604020202020204" pitchFamily="34" charset="0"/>
                <a:cs typeface="Arial" panose="020B0604020202020204" pitchFamily="34" charset="0"/>
              </a:rPr>
              <a:t>/NTNU</a:t>
            </a:r>
            <a:r>
              <a:rPr lang="nb-NO" sz="1200" dirty="0">
                <a:solidFill>
                  <a:srgbClr val="FFFFFF"/>
                </a:solidFill>
                <a:latin typeface="Arial" panose="020B0604020202020204" pitchFamily="34" charset="0"/>
                <a:cs typeface="Arial" panose="020B0604020202020204" pitchFamily="34" charset="0"/>
              </a:rPr>
              <a:t>   Gjøvik – Foto: </a:t>
            </a:r>
            <a:r>
              <a:rPr lang="nb-NO" sz="1200" dirty="0">
                <a:solidFill>
                  <a:srgbClr val="FFFFFF"/>
                </a:solidFill>
                <a:effectLst/>
                <a:latin typeface="Arial" panose="020B0604020202020204" pitchFamily="34" charset="0"/>
                <a:cs typeface="Arial" panose="020B0604020202020204" pitchFamily="34" charset="0"/>
              </a:rPr>
              <a:t>Espen </a:t>
            </a:r>
            <a:r>
              <a:rPr lang="nb-NO" sz="1200" dirty="0" err="1">
                <a:solidFill>
                  <a:srgbClr val="FFFFFF"/>
                </a:solidFill>
                <a:effectLst/>
                <a:latin typeface="Arial" panose="020B0604020202020204" pitchFamily="34" charset="0"/>
                <a:cs typeface="Arial" panose="020B0604020202020204" pitchFamily="34" charset="0"/>
              </a:rPr>
              <a:t>Taftø</a:t>
            </a:r>
            <a:r>
              <a:rPr lang="nb-NO" sz="1200" dirty="0">
                <a:solidFill>
                  <a:srgbClr val="FFFFFF"/>
                </a:solidFill>
                <a:effectLst/>
                <a:latin typeface="Arial" panose="020B0604020202020204" pitchFamily="34" charset="0"/>
                <a:cs typeface="Arial" panose="020B0604020202020204" pitchFamily="34" charset="0"/>
              </a:rPr>
              <a:t> Vestad/NTNU</a:t>
            </a:r>
            <a:r>
              <a:rPr lang="nb-NO" sz="1200" dirty="0">
                <a:solidFill>
                  <a:srgbClr val="FFFFFF"/>
                </a:solidFill>
                <a:latin typeface="Arial" panose="020B0604020202020204" pitchFamily="34" charset="0"/>
                <a:cs typeface="Arial" panose="020B0604020202020204" pitchFamily="34" charset="0"/>
              </a:rPr>
              <a:t>   |   Ålesund – Foto: </a:t>
            </a:r>
            <a:r>
              <a:rPr lang="nb-NO" sz="1200" dirty="0">
                <a:solidFill>
                  <a:srgbClr val="FFFFFF"/>
                </a:solidFill>
                <a:effectLst/>
                <a:latin typeface="Arial" panose="020B0604020202020204" pitchFamily="34" charset="0"/>
                <a:cs typeface="Arial" panose="020B0604020202020204" pitchFamily="34" charset="0"/>
              </a:rPr>
              <a:t>Sissel Basso/NTNU</a:t>
            </a:r>
            <a:r>
              <a:rPr lang="nb-NO" sz="1200" dirty="0">
                <a:solidFill>
                  <a:srgbClr val="FFFFFF"/>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137120177"/>
      </p:ext>
    </p:extLst>
  </p:cSld>
  <p:clrMapOvr>
    <a:masterClrMapping/>
  </p:clrMapOvr>
  <p:transition spd="slow">
    <p:cove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For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F8D720E-9728-9048-900E-3A6CB272C027}"/>
              </a:ext>
            </a:extLst>
          </p:cNvPr>
          <p:cNvSpPr/>
          <p:nvPr userDrawn="1"/>
        </p:nvSpPr>
        <p:spPr>
          <a:xfrm>
            <a:off x="9358411" y="0"/>
            <a:ext cx="2833589" cy="6893538"/>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4" name="Rectangle 8">
            <a:extLst>
              <a:ext uri="{FF2B5EF4-FFF2-40B4-BE49-F238E27FC236}">
                <a16:creationId xmlns:a16="http://schemas.microsoft.com/office/drawing/2014/main" id="{446F71E2-D40A-B346-8644-1450E9BD33C2}"/>
              </a:ext>
            </a:extLst>
          </p:cNvPr>
          <p:cNvSpPr/>
          <p:nvPr userDrawn="1"/>
        </p:nvSpPr>
        <p:spPr>
          <a:xfrm>
            <a:off x="-5788" y="-11575"/>
            <a:ext cx="11182703" cy="6901254"/>
          </a:xfrm>
          <a:custGeom>
            <a:avLst/>
            <a:gdLst>
              <a:gd name="connsiteX0" fmla="*/ 0 w 12192000"/>
              <a:gd name="connsiteY0" fmla="*/ 0 h 6893538"/>
              <a:gd name="connsiteX1" fmla="*/ 12192000 w 12192000"/>
              <a:gd name="connsiteY1" fmla="*/ 0 h 6893538"/>
              <a:gd name="connsiteX2" fmla="*/ 12192000 w 12192000"/>
              <a:gd name="connsiteY2" fmla="*/ 6893538 h 6893538"/>
              <a:gd name="connsiteX3" fmla="*/ 0 w 12192000"/>
              <a:gd name="connsiteY3" fmla="*/ 6893538 h 6893538"/>
              <a:gd name="connsiteX4" fmla="*/ 0 w 12192000"/>
              <a:gd name="connsiteY4" fmla="*/ 0 h 6893538"/>
              <a:gd name="connsiteX0" fmla="*/ 0 w 12192000"/>
              <a:gd name="connsiteY0" fmla="*/ 0 h 6893538"/>
              <a:gd name="connsiteX1" fmla="*/ 11145170 w 12192000"/>
              <a:gd name="connsiteY1" fmla="*/ 6306 h 6893538"/>
              <a:gd name="connsiteX2" fmla="*/ 12192000 w 12192000"/>
              <a:gd name="connsiteY2" fmla="*/ 6893538 h 6893538"/>
              <a:gd name="connsiteX3" fmla="*/ 0 w 12192000"/>
              <a:gd name="connsiteY3" fmla="*/ 6893538 h 6893538"/>
              <a:gd name="connsiteX4" fmla="*/ 0 w 12192000"/>
              <a:gd name="connsiteY4" fmla="*/ 0 h 6893538"/>
              <a:gd name="connsiteX0" fmla="*/ 0 w 11145170"/>
              <a:gd name="connsiteY0" fmla="*/ 0 h 6893538"/>
              <a:gd name="connsiteX1" fmla="*/ 11145170 w 11145170"/>
              <a:gd name="connsiteY1" fmla="*/ 6306 h 6893538"/>
              <a:gd name="connsiteX2" fmla="*/ 9398350 w 11145170"/>
              <a:gd name="connsiteY2" fmla="*/ 6893538 h 6893538"/>
              <a:gd name="connsiteX3" fmla="*/ 0 w 11145170"/>
              <a:gd name="connsiteY3" fmla="*/ 6893538 h 6893538"/>
              <a:gd name="connsiteX4" fmla="*/ 0 w 11145170"/>
              <a:gd name="connsiteY4" fmla="*/ 0 h 689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5170" h="6893538">
                <a:moveTo>
                  <a:pt x="0" y="0"/>
                </a:moveTo>
                <a:lnTo>
                  <a:pt x="11145170" y="6306"/>
                </a:lnTo>
                <a:lnTo>
                  <a:pt x="9398350" y="6893538"/>
                </a:lnTo>
                <a:lnTo>
                  <a:pt x="0" y="6893538"/>
                </a:lnTo>
                <a:lnTo>
                  <a:pt x="0" y="0"/>
                </a:lnTo>
                <a:close/>
              </a:path>
            </a:pathLst>
          </a:custGeom>
          <a:gradFill>
            <a:gsLst>
              <a:gs pos="0">
                <a:schemeClr val="tx2"/>
              </a:gs>
              <a:gs pos="59000">
                <a:schemeClr val="tx2"/>
              </a:gs>
              <a:gs pos="99000">
                <a:schemeClr val="tx2">
                  <a:lumMod val="80000"/>
                </a:schemeClr>
              </a:gs>
            </a:gsLst>
            <a:lin ang="5400000" scaled="1"/>
          </a:gra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NO"/>
          </a:p>
        </p:txBody>
      </p:sp>
      <p:cxnSp>
        <p:nvCxnSpPr>
          <p:cNvPr id="12" name="Straight Connector 11">
            <a:extLst>
              <a:ext uri="{FF2B5EF4-FFF2-40B4-BE49-F238E27FC236}">
                <a16:creationId xmlns:a16="http://schemas.microsoft.com/office/drawing/2014/main" id="{F3188A1F-4814-FE4E-AF70-22B66EFE7F43}"/>
              </a:ext>
            </a:extLst>
          </p:cNvPr>
          <p:cNvCxnSpPr/>
          <p:nvPr userDrawn="1"/>
        </p:nvCxnSpPr>
        <p:spPr>
          <a:xfrm>
            <a:off x="1753026" y="3427171"/>
            <a:ext cx="4339542"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58C0CE6A-8767-8A41-8C5A-DE6C38FD5F78}"/>
              </a:ext>
            </a:extLst>
          </p:cNvPr>
          <p:cNvSpPr>
            <a:spLocks noGrp="1"/>
          </p:cNvSpPr>
          <p:nvPr>
            <p:ph type="body" sz="quarter" idx="10" hasCustomPrompt="1"/>
          </p:nvPr>
        </p:nvSpPr>
        <p:spPr>
          <a:xfrm>
            <a:off x="1695363" y="3741824"/>
            <a:ext cx="4339542" cy="1961143"/>
          </a:xfrm>
          <a:prstGeom prst="rect">
            <a:avLst/>
          </a:prstGeom>
        </p:spPr>
        <p:txBody>
          <a:bodyPr/>
          <a:lstStyle>
            <a:lvl1pPr marL="0" indent="0">
              <a:buNone/>
              <a:defRPr sz="3200" b="0">
                <a:solidFill>
                  <a:schemeClr val="bg1"/>
                </a:solidFill>
              </a:defRPr>
            </a:lvl1pPr>
          </a:lstStyle>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nb-NO" sz="3200" b="0" i="0" u="none" strike="noStrike" kern="1200" cap="none" spc="0" normalizeH="0" baseline="0" noProof="0" dirty="0" err="1">
                <a:ln>
                  <a:noFill/>
                </a:ln>
                <a:solidFill>
                  <a:schemeClr val="bg1"/>
                </a:solidFill>
                <a:effectLst/>
                <a:uLnTx/>
                <a:uFillTx/>
                <a:latin typeface="Arial"/>
                <a:ea typeface="+mn-ea"/>
                <a:cs typeface="Arial"/>
              </a:rPr>
              <a:t>Åpningsslide</a:t>
            </a:r>
            <a:endParaRPr kumimoji="0" lang="nb-NO" sz="3200" b="0" i="0" u="none" strike="noStrike" kern="1200" cap="none" spc="0" normalizeH="0" baseline="0" noProof="0" dirty="0">
              <a:ln>
                <a:noFill/>
              </a:ln>
              <a:solidFill>
                <a:schemeClr val="bg1"/>
              </a:solidFill>
              <a:effectLst/>
              <a:uLnTx/>
              <a:uFillTx/>
              <a:latin typeface="Arial"/>
              <a:ea typeface="+mn-ea"/>
              <a:cs typeface="Arial"/>
            </a:endParaRPr>
          </a:p>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nb-NO" sz="3200" b="0" i="0" u="none" strike="noStrike" kern="1200" cap="none" spc="0" normalizeH="0" baseline="0" noProof="0" dirty="0">
                <a:ln>
                  <a:noFill/>
                </a:ln>
                <a:solidFill>
                  <a:schemeClr val="bg1"/>
                </a:solidFill>
                <a:effectLst/>
                <a:uLnTx/>
                <a:uFillTx/>
                <a:latin typeface="Arial"/>
                <a:ea typeface="+mn-ea"/>
                <a:cs typeface="Arial"/>
              </a:rPr>
              <a:t>Tema/tittel her</a:t>
            </a:r>
            <a:br>
              <a:rPr kumimoji="0" lang="nb-NO" sz="3200" b="0" i="0" u="none" strike="noStrike" kern="1200" cap="none" spc="0" normalizeH="0" baseline="0" noProof="0" dirty="0">
                <a:ln>
                  <a:noFill/>
                </a:ln>
                <a:solidFill>
                  <a:schemeClr val="bg1"/>
                </a:solidFill>
                <a:effectLst/>
                <a:uLnTx/>
                <a:uFillTx/>
                <a:latin typeface="Arial"/>
                <a:ea typeface="+mn-ea"/>
                <a:cs typeface="Arial"/>
              </a:rPr>
            </a:br>
            <a:br>
              <a:rPr kumimoji="0" lang="nb-NO" sz="3200" b="0" i="0" u="none" strike="noStrike" kern="1200" cap="none" spc="0" normalizeH="0" baseline="0" noProof="0" dirty="0">
                <a:ln>
                  <a:noFill/>
                </a:ln>
                <a:solidFill>
                  <a:schemeClr val="bg1"/>
                </a:solidFill>
                <a:effectLst/>
                <a:uLnTx/>
                <a:uFillTx/>
                <a:latin typeface="Arial"/>
                <a:ea typeface="+mn-ea"/>
                <a:cs typeface="Arial"/>
              </a:rPr>
            </a:br>
            <a:r>
              <a:rPr kumimoji="0" lang="nb-NO" sz="1600" b="0" i="0" u="none" strike="noStrike" kern="1200" cap="none" spc="0" normalizeH="0" baseline="0" noProof="0" dirty="0" err="1">
                <a:ln>
                  <a:noFill/>
                </a:ln>
                <a:solidFill>
                  <a:schemeClr val="bg1"/>
                </a:solidFill>
                <a:effectLst/>
                <a:uLnTx/>
                <a:uFillTx/>
                <a:latin typeface="Arial"/>
                <a:ea typeface="+mn-ea"/>
                <a:cs typeface="Arial"/>
              </a:rPr>
              <a:t>Tilhøriget</a:t>
            </a:r>
            <a:r>
              <a:rPr kumimoji="0" lang="nb-NO" sz="1600" b="0" i="0" u="none" strike="noStrike" kern="1200" cap="none" spc="0" normalizeH="0" baseline="0" noProof="0" dirty="0">
                <a:ln>
                  <a:noFill/>
                </a:ln>
                <a:solidFill>
                  <a:schemeClr val="bg1"/>
                </a:solidFill>
                <a:effectLst/>
                <a:uLnTx/>
                <a:uFillTx/>
                <a:latin typeface="Arial"/>
                <a:ea typeface="+mn-ea"/>
                <a:cs typeface="Arial"/>
              </a:rPr>
              <a:t>?</a:t>
            </a:r>
            <a:endParaRPr lang="nb-NO" dirty="0"/>
          </a:p>
        </p:txBody>
      </p:sp>
      <p:pic>
        <p:nvPicPr>
          <p:cNvPr id="16" name="Graphic 15" descr="Logoen til NTNU. Med underteksten Kunnskap for en bedre verden.">
            <a:extLst>
              <a:ext uri="{FF2B5EF4-FFF2-40B4-BE49-F238E27FC236}">
                <a16:creationId xmlns:a16="http://schemas.microsoft.com/office/drawing/2014/main" id="{8AEC5E4B-C24E-234D-8C52-2C6E356DDF58}"/>
              </a:ext>
            </a:extLst>
          </p:cNvPr>
          <p:cNvPicPr>
            <a:picLocks noChangeAspect="1"/>
          </p:cNvPicPr>
          <p:nvPr userDrawn="1"/>
        </p:nvPicPr>
        <p:blipFill>
          <a:blip r:embed="rId2"/>
          <a:srcRect/>
          <a:stretch/>
        </p:blipFill>
        <p:spPr>
          <a:xfrm>
            <a:off x="720198" y="1487081"/>
            <a:ext cx="5375802" cy="1394064"/>
          </a:xfrm>
          <a:prstGeom prst="rect">
            <a:avLst/>
          </a:prstGeom>
        </p:spPr>
      </p:pic>
      <p:pic>
        <p:nvPicPr>
          <p:cNvPr id="2" name="Picture 8" descr="Hovedbygningene i de tre byene NTNU holder til i. Trondheim, Gjøvik og Ålesund.">
            <a:extLst>
              <a:ext uri="{FF2B5EF4-FFF2-40B4-BE49-F238E27FC236}">
                <a16:creationId xmlns:a16="http://schemas.microsoft.com/office/drawing/2014/main" id="{AFF56E8A-6C89-19E3-F626-D0F5861D027A}"/>
              </a:ext>
            </a:extLst>
          </p:cNvPr>
          <p:cNvPicPr>
            <a:picLocks noChangeAspect="1"/>
          </p:cNvPicPr>
          <p:nvPr userDrawn="1"/>
        </p:nvPicPr>
        <p:blipFill>
          <a:blip r:embed="rId3">
            <a:extLst>
              <a:ext uri="{BEBA8EAE-BF5A-486C-A8C5-ECC9F3942E4B}">
                <a14:imgProps xmlns:a14="http://schemas.microsoft.com/office/drawing/2010/main">
                  <a14:imgLayer r:embed="rId4">
                    <a14:imgEffect>
                      <a14:sharpenSoften amount="-3000"/>
                    </a14:imgEffect>
                    <a14:imgEffect>
                      <a14:saturation sat="130000"/>
                    </a14:imgEffect>
                    <a14:imgEffect>
                      <a14:brightnessContrast bright="-10000" contrast="20000"/>
                    </a14:imgEffect>
                  </a14:imgLayer>
                </a14:imgProps>
              </a:ext>
            </a:extLst>
          </a:blip>
          <a:srcRect/>
          <a:stretch/>
        </p:blipFill>
        <p:spPr>
          <a:xfrm>
            <a:off x="6825600" y="-11575"/>
            <a:ext cx="4373138" cy="6919267"/>
          </a:xfrm>
          <a:prstGeom prst="rect">
            <a:avLst/>
          </a:prstGeom>
        </p:spPr>
      </p:pic>
      <p:cxnSp>
        <p:nvCxnSpPr>
          <p:cNvPr id="5" name="Straight Connector 9">
            <a:extLst>
              <a:ext uri="{FF2B5EF4-FFF2-40B4-BE49-F238E27FC236}">
                <a16:creationId xmlns:a16="http://schemas.microsoft.com/office/drawing/2014/main" id="{6A1E0FF7-4C82-E107-C00C-B9D964848755}"/>
              </a:ext>
            </a:extLst>
          </p:cNvPr>
          <p:cNvCxnSpPr>
            <a:cxnSpLocks/>
          </p:cNvCxnSpPr>
          <p:nvPr userDrawn="1"/>
        </p:nvCxnSpPr>
        <p:spPr>
          <a:xfrm flipH="1">
            <a:off x="6823650" y="-82550"/>
            <a:ext cx="1780993"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 name="Straight Connector 12">
            <a:extLst>
              <a:ext uri="{FF2B5EF4-FFF2-40B4-BE49-F238E27FC236}">
                <a16:creationId xmlns:a16="http://schemas.microsoft.com/office/drawing/2014/main" id="{BB4DE21D-C703-97ED-6EC5-B9F9AD089E41}"/>
              </a:ext>
            </a:extLst>
          </p:cNvPr>
          <p:cNvCxnSpPr>
            <a:cxnSpLocks/>
          </p:cNvCxnSpPr>
          <p:nvPr userDrawn="1"/>
        </p:nvCxnSpPr>
        <p:spPr>
          <a:xfrm flipH="1">
            <a:off x="9401175" y="-55513"/>
            <a:ext cx="1775740"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6834656"/>
      </p:ext>
    </p:extLst>
  </p:cSld>
  <p:clrMapOvr>
    <a:masterClrMapping/>
  </p:clrMapOvr>
  <p:transition spd="slow">
    <p:cove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877643E1-60F5-9428-06A6-1C148E38DF22}"/>
              </a:ext>
            </a:extLst>
          </p:cNvPr>
          <p:cNvSpPr>
            <a:spLocks noGrp="1"/>
          </p:cNvSpPr>
          <p:nvPr>
            <p:ph type="body" sz="quarter" idx="13" hasCustomPrompt="1"/>
          </p:nvPr>
        </p:nvSpPr>
        <p:spPr>
          <a:xfrm>
            <a:off x="649995" y="490318"/>
            <a:ext cx="11016867" cy="876378"/>
          </a:xfrm>
          <a:prstGeom prst="rect">
            <a:avLst/>
          </a:prstGeom>
        </p:spPr>
        <p:txBody>
          <a:bodyPr/>
          <a:lstStyle>
            <a:lvl1pPr marL="0" indent="0" algn="l">
              <a:buNone/>
              <a:defRPr sz="5400" b="1">
                <a:solidFill>
                  <a:schemeClr val="tx2"/>
                </a:solidFill>
              </a:defRPr>
            </a:lvl1pPr>
          </a:lstStyle>
          <a:p>
            <a:pPr lvl="0"/>
            <a:r>
              <a:rPr lang="nb-NO" dirty="0"/>
              <a:t>Overskrift</a:t>
            </a:r>
          </a:p>
        </p:txBody>
      </p:sp>
      <p:sp>
        <p:nvSpPr>
          <p:cNvPr id="5" name="Plassholder for tekst 3">
            <a:extLst>
              <a:ext uri="{FF2B5EF4-FFF2-40B4-BE49-F238E27FC236}">
                <a16:creationId xmlns:a16="http://schemas.microsoft.com/office/drawing/2014/main" id="{BF34CB79-8A6A-31DE-B83B-2EAF60EDBBBC}"/>
              </a:ext>
            </a:extLst>
          </p:cNvPr>
          <p:cNvSpPr>
            <a:spLocks noGrp="1"/>
          </p:cNvSpPr>
          <p:nvPr>
            <p:ph type="body" sz="quarter" idx="14"/>
          </p:nvPr>
        </p:nvSpPr>
        <p:spPr>
          <a:xfrm>
            <a:off x="649995" y="1452095"/>
            <a:ext cx="11016867" cy="4995099"/>
          </a:xfrm>
          <a:prstGeom prst="rect">
            <a:avLst/>
          </a:prstGeom>
        </p:spPr>
        <p:txBody>
          <a:bodyPr/>
          <a:lstStyle>
            <a:lvl1pPr>
              <a:defRPr sz="2800">
                <a:solidFill>
                  <a:srgbClr val="FAF9F6"/>
                </a:solidFill>
              </a:defRPr>
            </a:lvl1pPr>
            <a:lvl2pPr>
              <a:defRPr sz="2400">
                <a:solidFill>
                  <a:srgbClr val="FAF9F6"/>
                </a:solidFill>
              </a:defRPr>
            </a:lvl2pPr>
            <a:lvl3pPr>
              <a:defRPr sz="2100">
                <a:solidFill>
                  <a:srgbClr val="FAF9F6"/>
                </a:solidFill>
              </a:defRPr>
            </a:lvl3pPr>
            <a:lvl4pPr>
              <a:defRPr sz="1900">
                <a:solidFill>
                  <a:srgbClr val="FAF9F6"/>
                </a:solidFill>
              </a:defRPr>
            </a:lvl4pPr>
            <a:lvl5pPr>
              <a:defRPr sz="1700">
                <a:solidFill>
                  <a:srgbClr val="FAF9F6"/>
                </a:solidFill>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477850866"/>
      </p:ext>
    </p:extLst>
  </p:cSld>
  <p:clrMapOvr>
    <a:masterClrMapping/>
  </p:clrMapOvr>
  <p:transition spd="slow">
    <p:cove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ilde, overskrift og tek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8AD7188-E77F-AE4D-97BE-DD42B6A8387A}"/>
              </a:ext>
            </a:extLst>
          </p:cNvPr>
          <p:cNvSpPr>
            <a:spLocks noGrp="1"/>
          </p:cNvSpPr>
          <p:nvPr>
            <p:ph type="body" sz="quarter" idx="11" hasCustomPrompt="1"/>
          </p:nvPr>
        </p:nvSpPr>
        <p:spPr>
          <a:xfrm>
            <a:off x="5958923" y="2148369"/>
            <a:ext cx="5563625" cy="876378"/>
          </a:xfrm>
          <a:prstGeom prst="rect">
            <a:avLst/>
          </a:prstGeom>
        </p:spPr>
        <p:txBody>
          <a:bodyPr anchor="b"/>
          <a:lstStyle>
            <a:lvl1pPr marL="0" indent="0">
              <a:buNone/>
              <a:defRPr sz="5000" b="1">
                <a:solidFill>
                  <a:schemeClr val="tx2"/>
                </a:solidFill>
              </a:defRPr>
            </a:lvl1pPr>
          </a:lstStyle>
          <a:p>
            <a:pPr lvl="0"/>
            <a:r>
              <a:rPr lang="nb-NO" dirty="0"/>
              <a:t>Overskrift</a:t>
            </a:r>
          </a:p>
        </p:txBody>
      </p:sp>
      <p:sp>
        <p:nvSpPr>
          <p:cNvPr id="3" name="Picture Placeholder 2">
            <a:extLst>
              <a:ext uri="{FF2B5EF4-FFF2-40B4-BE49-F238E27FC236}">
                <a16:creationId xmlns:a16="http://schemas.microsoft.com/office/drawing/2014/main" id="{9E8FC2BC-32E9-144F-A493-1C7DD9278126}"/>
              </a:ext>
            </a:extLst>
          </p:cNvPr>
          <p:cNvSpPr>
            <a:spLocks noGrp="1"/>
          </p:cNvSpPr>
          <p:nvPr>
            <p:ph type="pic" sz="quarter" idx="10" hasCustomPrompt="1"/>
          </p:nvPr>
        </p:nvSpPr>
        <p:spPr>
          <a:xfrm>
            <a:off x="-3174" y="93422"/>
            <a:ext cx="5564590" cy="6782286"/>
          </a:xfrm>
          <a:custGeom>
            <a:avLst/>
            <a:gdLst>
              <a:gd name="connsiteX0" fmla="*/ 0 w 5554663"/>
              <a:gd name="connsiteY0" fmla="*/ 0 h 4162425"/>
              <a:gd name="connsiteX1" fmla="*/ 5554663 w 5554663"/>
              <a:gd name="connsiteY1" fmla="*/ 0 h 4162425"/>
              <a:gd name="connsiteX2" fmla="*/ 5554663 w 5554663"/>
              <a:gd name="connsiteY2" fmla="*/ 4162425 h 4162425"/>
              <a:gd name="connsiteX3" fmla="*/ 0 w 5554663"/>
              <a:gd name="connsiteY3" fmla="*/ 4162425 h 4162425"/>
              <a:gd name="connsiteX4" fmla="*/ 0 w 5554663"/>
              <a:gd name="connsiteY4" fmla="*/ 0 h 4162425"/>
              <a:gd name="connsiteX0" fmla="*/ 0 w 5554663"/>
              <a:gd name="connsiteY0" fmla="*/ 0 h 6135909"/>
              <a:gd name="connsiteX1" fmla="*/ 5554663 w 5554663"/>
              <a:gd name="connsiteY1" fmla="*/ 0 h 6135909"/>
              <a:gd name="connsiteX2" fmla="*/ 5554663 w 5554663"/>
              <a:gd name="connsiteY2" fmla="*/ 4162425 h 6135909"/>
              <a:gd name="connsiteX3" fmla="*/ 0 w 5554663"/>
              <a:gd name="connsiteY3" fmla="*/ 6135909 h 6135909"/>
              <a:gd name="connsiteX4" fmla="*/ 0 w 5554663"/>
              <a:gd name="connsiteY4" fmla="*/ 0 h 6135909"/>
              <a:gd name="connsiteX0" fmla="*/ 0 w 5560450"/>
              <a:gd name="connsiteY0" fmla="*/ 231493 h 6367402"/>
              <a:gd name="connsiteX1" fmla="*/ 5560450 w 5560450"/>
              <a:gd name="connsiteY1" fmla="*/ 0 h 6367402"/>
              <a:gd name="connsiteX2" fmla="*/ 5554663 w 5560450"/>
              <a:gd name="connsiteY2" fmla="*/ 4393918 h 6367402"/>
              <a:gd name="connsiteX3" fmla="*/ 0 w 5560450"/>
              <a:gd name="connsiteY3" fmla="*/ 6367402 h 6367402"/>
              <a:gd name="connsiteX4" fmla="*/ 0 w 5560450"/>
              <a:gd name="connsiteY4" fmla="*/ 231493 h 6367402"/>
              <a:gd name="connsiteX0" fmla="*/ 0 w 5560450"/>
              <a:gd name="connsiteY0" fmla="*/ 244108 h 6380017"/>
              <a:gd name="connsiteX1" fmla="*/ 5560450 w 5560450"/>
              <a:gd name="connsiteY1" fmla="*/ 12615 h 6380017"/>
              <a:gd name="connsiteX2" fmla="*/ 5554663 w 5560450"/>
              <a:gd name="connsiteY2" fmla="*/ 4406533 h 6380017"/>
              <a:gd name="connsiteX3" fmla="*/ 0 w 5560450"/>
              <a:gd name="connsiteY3" fmla="*/ 6380017 h 6380017"/>
              <a:gd name="connsiteX4" fmla="*/ 0 w 5560450"/>
              <a:gd name="connsiteY4" fmla="*/ 244108 h 6380017"/>
              <a:gd name="connsiteX0" fmla="*/ 0 w 5560450"/>
              <a:gd name="connsiteY0" fmla="*/ 252469 h 6388378"/>
              <a:gd name="connsiteX1" fmla="*/ 5560450 w 5560450"/>
              <a:gd name="connsiteY1" fmla="*/ 20976 h 6388378"/>
              <a:gd name="connsiteX2" fmla="*/ 5554663 w 5560450"/>
              <a:gd name="connsiteY2" fmla="*/ 4414894 h 6388378"/>
              <a:gd name="connsiteX3" fmla="*/ 0 w 5560450"/>
              <a:gd name="connsiteY3" fmla="*/ 6388378 h 6388378"/>
              <a:gd name="connsiteX4" fmla="*/ 0 w 5560450"/>
              <a:gd name="connsiteY4" fmla="*/ 252469 h 6388378"/>
              <a:gd name="connsiteX0" fmla="*/ 0 w 5563625"/>
              <a:gd name="connsiteY0" fmla="*/ 189244 h 6401353"/>
              <a:gd name="connsiteX1" fmla="*/ 5563625 w 5563625"/>
              <a:gd name="connsiteY1" fmla="*/ 33951 h 6401353"/>
              <a:gd name="connsiteX2" fmla="*/ 5557838 w 5563625"/>
              <a:gd name="connsiteY2" fmla="*/ 4427869 h 6401353"/>
              <a:gd name="connsiteX3" fmla="*/ 3175 w 5563625"/>
              <a:gd name="connsiteY3" fmla="*/ 6401353 h 6401353"/>
              <a:gd name="connsiteX4" fmla="*/ 0 w 5563625"/>
              <a:gd name="connsiteY4" fmla="*/ 189244 h 6401353"/>
              <a:gd name="connsiteX0" fmla="*/ 0 w 5563625"/>
              <a:gd name="connsiteY0" fmla="*/ 249661 h 6461770"/>
              <a:gd name="connsiteX1" fmla="*/ 5563625 w 5563625"/>
              <a:gd name="connsiteY1" fmla="*/ 21343 h 6461770"/>
              <a:gd name="connsiteX2" fmla="*/ 5557838 w 5563625"/>
              <a:gd name="connsiteY2" fmla="*/ 4488286 h 6461770"/>
              <a:gd name="connsiteX3" fmla="*/ 3175 w 5563625"/>
              <a:gd name="connsiteY3" fmla="*/ 6461770 h 6461770"/>
              <a:gd name="connsiteX4" fmla="*/ 0 w 5563625"/>
              <a:gd name="connsiteY4" fmla="*/ 249661 h 6461770"/>
              <a:gd name="connsiteX0" fmla="*/ 0 w 5563625"/>
              <a:gd name="connsiteY0" fmla="*/ 228318 h 6440427"/>
              <a:gd name="connsiteX1" fmla="*/ 5563625 w 5563625"/>
              <a:gd name="connsiteY1" fmla="*/ 0 h 6440427"/>
              <a:gd name="connsiteX2" fmla="*/ 5557838 w 5563625"/>
              <a:gd name="connsiteY2" fmla="*/ 4466943 h 6440427"/>
              <a:gd name="connsiteX3" fmla="*/ 3175 w 5563625"/>
              <a:gd name="connsiteY3" fmla="*/ 6440427 h 6440427"/>
              <a:gd name="connsiteX4" fmla="*/ 0 w 5563625"/>
              <a:gd name="connsiteY4" fmla="*/ 228318 h 6440427"/>
              <a:gd name="connsiteX0" fmla="*/ 0 w 5563625"/>
              <a:gd name="connsiteY0" fmla="*/ 235436 h 6447545"/>
              <a:gd name="connsiteX1" fmla="*/ 5563625 w 5563625"/>
              <a:gd name="connsiteY1" fmla="*/ 7118 h 6447545"/>
              <a:gd name="connsiteX2" fmla="*/ 5557838 w 5563625"/>
              <a:gd name="connsiteY2" fmla="*/ 4474061 h 6447545"/>
              <a:gd name="connsiteX3" fmla="*/ 3175 w 5563625"/>
              <a:gd name="connsiteY3" fmla="*/ 6447545 h 6447545"/>
              <a:gd name="connsiteX4" fmla="*/ 0 w 5563625"/>
              <a:gd name="connsiteY4" fmla="*/ 235436 h 6447545"/>
              <a:gd name="connsiteX0" fmla="*/ 0 w 5563625"/>
              <a:gd name="connsiteY0" fmla="*/ 231804 h 6443913"/>
              <a:gd name="connsiteX1" fmla="*/ 5563625 w 5563625"/>
              <a:gd name="connsiteY1" fmla="*/ 3486 h 6443913"/>
              <a:gd name="connsiteX2" fmla="*/ 5557838 w 5563625"/>
              <a:gd name="connsiteY2" fmla="*/ 4470429 h 6443913"/>
              <a:gd name="connsiteX3" fmla="*/ 3175 w 5563625"/>
              <a:gd name="connsiteY3" fmla="*/ 6443913 h 6443913"/>
              <a:gd name="connsiteX4" fmla="*/ 0 w 5563625"/>
              <a:gd name="connsiteY4" fmla="*/ 231804 h 6443913"/>
              <a:gd name="connsiteX0" fmla="*/ 0 w 5563625"/>
              <a:gd name="connsiteY0" fmla="*/ 235436 h 6447545"/>
              <a:gd name="connsiteX1" fmla="*/ 5563625 w 5563625"/>
              <a:gd name="connsiteY1" fmla="*/ 7118 h 6447545"/>
              <a:gd name="connsiteX2" fmla="*/ 5557838 w 5563625"/>
              <a:gd name="connsiteY2" fmla="*/ 4474061 h 6447545"/>
              <a:gd name="connsiteX3" fmla="*/ 3175 w 5563625"/>
              <a:gd name="connsiteY3" fmla="*/ 6447545 h 6447545"/>
              <a:gd name="connsiteX4" fmla="*/ 0 w 5563625"/>
              <a:gd name="connsiteY4" fmla="*/ 235436 h 6447545"/>
              <a:gd name="connsiteX0" fmla="*/ 0 w 5563625"/>
              <a:gd name="connsiteY0" fmla="*/ 235436 h 6511045"/>
              <a:gd name="connsiteX1" fmla="*/ 5563625 w 5563625"/>
              <a:gd name="connsiteY1" fmla="*/ 7118 h 6511045"/>
              <a:gd name="connsiteX2" fmla="*/ 5557838 w 5563625"/>
              <a:gd name="connsiteY2" fmla="*/ 4474061 h 6511045"/>
              <a:gd name="connsiteX3" fmla="*/ 3175 w 5563625"/>
              <a:gd name="connsiteY3" fmla="*/ 6511045 h 6511045"/>
              <a:gd name="connsiteX4" fmla="*/ 0 w 5563625"/>
              <a:gd name="connsiteY4" fmla="*/ 235436 h 6511045"/>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765045"/>
              <a:gd name="connsiteX1" fmla="*/ 5563625 w 5563625"/>
              <a:gd name="connsiteY1" fmla="*/ 7118 h 6765045"/>
              <a:gd name="connsiteX2" fmla="*/ 5561013 w 5563625"/>
              <a:gd name="connsiteY2" fmla="*/ 6629886 h 6765045"/>
              <a:gd name="connsiteX3" fmla="*/ 3175 w 5563625"/>
              <a:gd name="connsiteY3" fmla="*/ 6765045 h 6765045"/>
              <a:gd name="connsiteX4" fmla="*/ 0 w 5563625"/>
              <a:gd name="connsiteY4" fmla="*/ 235436 h 6765045"/>
              <a:gd name="connsiteX0" fmla="*/ 0 w 5592763"/>
              <a:gd name="connsiteY0" fmla="*/ 235436 h 6769586"/>
              <a:gd name="connsiteX1" fmla="*/ 5563625 w 5592763"/>
              <a:gd name="connsiteY1" fmla="*/ 7118 h 6769586"/>
              <a:gd name="connsiteX2" fmla="*/ 5592763 w 5592763"/>
              <a:gd name="connsiteY2" fmla="*/ 6769586 h 6769586"/>
              <a:gd name="connsiteX3" fmla="*/ 3175 w 5592763"/>
              <a:gd name="connsiteY3" fmla="*/ 6765045 h 6769586"/>
              <a:gd name="connsiteX4" fmla="*/ 0 w 5592763"/>
              <a:gd name="connsiteY4" fmla="*/ 235436 h 6769586"/>
              <a:gd name="connsiteX0" fmla="*/ 0 w 5592996"/>
              <a:gd name="connsiteY0" fmla="*/ 235436 h 6769586"/>
              <a:gd name="connsiteX1" fmla="*/ 5563625 w 5592996"/>
              <a:gd name="connsiteY1" fmla="*/ 7118 h 6769586"/>
              <a:gd name="connsiteX2" fmla="*/ 5592763 w 5592996"/>
              <a:gd name="connsiteY2" fmla="*/ 6769586 h 6769586"/>
              <a:gd name="connsiteX3" fmla="*/ 3175 w 5592996"/>
              <a:gd name="connsiteY3" fmla="*/ 6765045 h 6769586"/>
              <a:gd name="connsiteX4" fmla="*/ 0 w 5592996"/>
              <a:gd name="connsiteY4" fmla="*/ 235436 h 6769586"/>
              <a:gd name="connsiteX0" fmla="*/ 0 w 5596404"/>
              <a:gd name="connsiteY0" fmla="*/ 235436 h 6769586"/>
              <a:gd name="connsiteX1" fmla="*/ 5563625 w 5596404"/>
              <a:gd name="connsiteY1" fmla="*/ 7118 h 6769586"/>
              <a:gd name="connsiteX2" fmla="*/ 5592763 w 5596404"/>
              <a:gd name="connsiteY2" fmla="*/ 6769586 h 6769586"/>
              <a:gd name="connsiteX3" fmla="*/ 3175 w 5596404"/>
              <a:gd name="connsiteY3" fmla="*/ 6765045 h 6769586"/>
              <a:gd name="connsiteX4" fmla="*/ 0 w 5596404"/>
              <a:gd name="connsiteY4" fmla="*/ 235436 h 6769586"/>
              <a:gd name="connsiteX0" fmla="*/ 0 w 5568711"/>
              <a:gd name="connsiteY0" fmla="*/ 235436 h 6775936"/>
              <a:gd name="connsiteX1" fmla="*/ 5563625 w 5568711"/>
              <a:gd name="connsiteY1" fmla="*/ 7118 h 6775936"/>
              <a:gd name="connsiteX2" fmla="*/ 5561013 w 5568711"/>
              <a:gd name="connsiteY2" fmla="*/ 6775936 h 6775936"/>
              <a:gd name="connsiteX3" fmla="*/ 3175 w 5568711"/>
              <a:gd name="connsiteY3" fmla="*/ 6765045 h 6775936"/>
              <a:gd name="connsiteX4" fmla="*/ 0 w 5568711"/>
              <a:gd name="connsiteY4" fmla="*/ 235436 h 6775936"/>
              <a:gd name="connsiteX0" fmla="*/ 0 w 5584676"/>
              <a:gd name="connsiteY0" fmla="*/ 235436 h 6782286"/>
              <a:gd name="connsiteX1" fmla="*/ 5563625 w 5584676"/>
              <a:gd name="connsiteY1" fmla="*/ 7118 h 6782286"/>
              <a:gd name="connsiteX2" fmla="*/ 5580063 w 5584676"/>
              <a:gd name="connsiteY2" fmla="*/ 6782286 h 6782286"/>
              <a:gd name="connsiteX3" fmla="*/ 3175 w 5584676"/>
              <a:gd name="connsiteY3" fmla="*/ 6765045 h 6782286"/>
              <a:gd name="connsiteX4" fmla="*/ 0 w 5584676"/>
              <a:gd name="connsiteY4" fmla="*/ 235436 h 6782286"/>
              <a:gd name="connsiteX0" fmla="*/ 0 w 5564590"/>
              <a:gd name="connsiteY0" fmla="*/ 235436 h 6782286"/>
              <a:gd name="connsiteX1" fmla="*/ 5563625 w 5564590"/>
              <a:gd name="connsiteY1" fmla="*/ 7118 h 6782286"/>
              <a:gd name="connsiteX2" fmla="*/ 5554663 w 5564590"/>
              <a:gd name="connsiteY2" fmla="*/ 6782286 h 6782286"/>
              <a:gd name="connsiteX3" fmla="*/ 3175 w 5564590"/>
              <a:gd name="connsiteY3" fmla="*/ 6765045 h 6782286"/>
              <a:gd name="connsiteX4" fmla="*/ 0 w 5564590"/>
              <a:gd name="connsiteY4" fmla="*/ 235436 h 678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4590" h="6782286">
                <a:moveTo>
                  <a:pt x="0" y="235436"/>
                </a:moveTo>
                <a:cubicBezTo>
                  <a:pt x="1801879" y="36738"/>
                  <a:pt x="3376164" y="-22302"/>
                  <a:pt x="5563625" y="7118"/>
                </a:cubicBezTo>
                <a:cubicBezTo>
                  <a:pt x="5560984" y="278894"/>
                  <a:pt x="5571773" y="6782727"/>
                  <a:pt x="5554663" y="6782286"/>
                </a:cubicBezTo>
                <a:lnTo>
                  <a:pt x="3175" y="6765045"/>
                </a:lnTo>
                <a:cubicBezTo>
                  <a:pt x="2117" y="4694342"/>
                  <a:pt x="1058" y="2306139"/>
                  <a:pt x="0" y="235436"/>
                </a:cubicBezTo>
                <a:close/>
              </a:path>
            </a:pathLst>
          </a:custGeom>
          <a:pattFill prst="lgCheck">
            <a:fgClr>
              <a:schemeClr val="bg2"/>
            </a:fgClr>
            <a:bgClr>
              <a:schemeClr val="bg1"/>
            </a:bgClr>
          </a:pattFill>
          <a:effectLst/>
        </p:spPr>
        <p:txBody>
          <a:bodyPr/>
          <a:lstStyle>
            <a:lvl1pPr marL="0" indent="0">
              <a:buNone/>
              <a:defRPr/>
            </a:lvl1pPr>
          </a:lstStyle>
          <a:p>
            <a:br>
              <a:rPr lang="nb-NO"/>
            </a:br>
            <a:br>
              <a:rPr lang="nb-NO"/>
            </a:br>
            <a:br>
              <a:rPr lang="nb-NO"/>
            </a:br>
            <a:r>
              <a:rPr lang="nb-NO"/>
              <a:t>   Trykk på ikonet</a:t>
            </a:r>
            <a:br>
              <a:rPr lang="nb-NO"/>
            </a:br>
            <a:r>
              <a:rPr lang="nb-NO"/>
              <a:t>   for å sette inn bilde</a:t>
            </a:r>
          </a:p>
        </p:txBody>
      </p:sp>
      <p:sp>
        <p:nvSpPr>
          <p:cNvPr id="5" name="Text Placeholder 4">
            <a:extLst>
              <a:ext uri="{FF2B5EF4-FFF2-40B4-BE49-F238E27FC236}">
                <a16:creationId xmlns:a16="http://schemas.microsoft.com/office/drawing/2014/main" id="{84872A55-73BC-D24A-8AAD-88CEF1326270}"/>
              </a:ext>
            </a:extLst>
          </p:cNvPr>
          <p:cNvSpPr>
            <a:spLocks noGrp="1"/>
          </p:cNvSpPr>
          <p:nvPr>
            <p:ph type="body" sz="quarter" idx="12" hasCustomPrompt="1"/>
          </p:nvPr>
        </p:nvSpPr>
        <p:spPr>
          <a:xfrm>
            <a:off x="5958923" y="3038552"/>
            <a:ext cx="5563625" cy="2017695"/>
          </a:xfrm>
          <a:prstGeom prst="rect">
            <a:avLst/>
          </a:prstGeom>
        </p:spPr>
        <p:txBody>
          <a:bodyPr/>
          <a:lstStyle>
            <a:lvl1pPr marL="0" indent="0">
              <a:buNone/>
              <a:defRPr sz="2000">
                <a:solidFill>
                  <a:schemeClr val="tx1"/>
                </a:solidFill>
              </a:defRPr>
            </a:lvl1pPr>
          </a:lstStyle>
          <a:p>
            <a:pPr lvl="0"/>
            <a:r>
              <a:rPr lang="nb-NO"/>
              <a:t>Mengde tekst bør begrenses. Brukt notatfeltet aktivt. Tenk på at mottaker skal lytte istedenfor å lese. Tenk også på lesbarheten, bruk helst ikke mindre skriftstørrelse enn 20.</a:t>
            </a:r>
            <a:br>
              <a:rPr lang="nb-NO"/>
            </a:br>
            <a:r>
              <a:rPr lang="nb-NO"/>
              <a:t>Husk alternativ tekst og fotokreditering på bildet.</a:t>
            </a:r>
          </a:p>
        </p:txBody>
      </p:sp>
    </p:spTree>
    <p:extLst>
      <p:ext uri="{BB962C8B-B14F-4D97-AF65-F5344CB8AC3E}">
        <p14:creationId xmlns:p14="http://schemas.microsoft.com/office/powerpoint/2010/main" val="4248265174"/>
      </p:ext>
    </p:extLst>
  </p:cSld>
  <p:clrMapOvr>
    <a:masterClrMapping/>
  </p:clrMapOvr>
  <p:transition spd="slow">
    <p:cove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ilde venstre, overskrift og tek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8AD7188-E77F-AE4D-97BE-DD42B6A8387A}"/>
              </a:ext>
            </a:extLst>
          </p:cNvPr>
          <p:cNvSpPr>
            <a:spLocks noGrp="1"/>
          </p:cNvSpPr>
          <p:nvPr>
            <p:ph type="body" sz="quarter" idx="11" hasCustomPrompt="1"/>
          </p:nvPr>
        </p:nvSpPr>
        <p:spPr>
          <a:xfrm>
            <a:off x="820527" y="1994946"/>
            <a:ext cx="5416241" cy="876378"/>
          </a:xfrm>
          <a:prstGeom prst="rect">
            <a:avLst/>
          </a:prstGeom>
        </p:spPr>
        <p:txBody>
          <a:bodyPr anchor="b"/>
          <a:lstStyle>
            <a:lvl1pPr marL="0" indent="0" algn="r">
              <a:buNone/>
              <a:defRPr sz="5000" b="1">
                <a:solidFill>
                  <a:schemeClr val="tx2"/>
                </a:solidFill>
              </a:defRPr>
            </a:lvl1pPr>
          </a:lstStyle>
          <a:p>
            <a:pPr lvl="0"/>
            <a:r>
              <a:rPr lang="nb-NO" dirty="0"/>
              <a:t>Overskrift</a:t>
            </a:r>
          </a:p>
        </p:txBody>
      </p:sp>
      <p:sp>
        <p:nvSpPr>
          <p:cNvPr id="5" name="Text Placeholder 4">
            <a:extLst>
              <a:ext uri="{FF2B5EF4-FFF2-40B4-BE49-F238E27FC236}">
                <a16:creationId xmlns:a16="http://schemas.microsoft.com/office/drawing/2014/main" id="{84872A55-73BC-D24A-8AAD-88CEF1326270}"/>
              </a:ext>
            </a:extLst>
          </p:cNvPr>
          <p:cNvSpPr>
            <a:spLocks noGrp="1"/>
          </p:cNvSpPr>
          <p:nvPr>
            <p:ph type="body" sz="quarter" idx="12" hasCustomPrompt="1"/>
          </p:nvPr>
        </p:nvSpPr>
        <p:spPr>
          <a:xfrm>
            <a:off x="820527" y="2885129"/>
            <a:ext cx="5416241" cy="2017695"/>
          </a:xfrm>
          <a:prstGeom prst="rect">
            <a:avLst/>
          </a:prstGeom>
        </p:spPr>
        <p:txBody>
          <a:bodyPr/>
          <a:lstStyle>
            <a:lvl1pPr marL="0" indent="0" algn="r">
              <a:buNone/>
              <a:defRPr sz="2000">
                <a:solidFill>
                  <a:schemeClr val="tx1"/>
                </a:solidFill>
              </a:defRPr>
            </a:lvl1pPr>
          </a:lstStyle>
          <a:p>
            <a:pPr lvl="0"/>
            <a:r>
              <a:rPr lang="nb-NO"/>
              <a:t>Mengde tekst bør begrenses. Brukt notatfeltet aktivt. Tenk på at mottaker skal lytte istedenfor å lese. Tenk også på lesbarheten, bruk helst ikke mindre skriftstørrelse enn 20.</a:t>
            </a:r>
            <a:br>
              <a:rPr lang="nb-NO"/>
            </a:br>
            <a:r>
              <a:rPr lang="nb-NO"/>
              <a:t>Husk alternativ tekst og fotokreditering på bildet.</a:t>
            </a:r>
          </a:p>
        </p:txBody>
      </p:sp>
      <p:sp>
        <p:nvSpPr>
          <p:cNvPr id="3" name="Picture Placeholder 2">
            <a:extLst>
              <a:ext uri="{FF2B5EF4-FFF2-40B4-BE49-F238E27FC236}">
                <a16:creationId xmlns:a16="http://schemas.microsoft.com/office/drawing/2014/main" id="{E7DB265C-B6A3-1627-C495-BEEBA52408C8}"/>
              </a:ext>
            </a:extLst>
          </p:cNvPr>
          <p:cNvSpPr>
            <a:spLocks noGrp="1"/>
          </p:cNvSpPr>
          <p:nvPr>
            <p:ph type="pic" sz="quarter" idx="13" hasCustomPrompt="1"/>
          </p:nvPr>
        </p:nvSpPr>
        <p:spPr>
          <a:xfrm>
            <a:off x="6645725" y="128351"/>
            <a:ext cx="5555800" cy="6756334"/>
          </a:xfrm>
          <a:custGeom>
            <a:avLst/>
            <a:gdLst>
              <a:gd name="connsiteX0" fmla="*/ 604 w 5555800"/>
              <a:gd name="connsiteY0" fmla="*/ 0 h 6756334"/>
              <a:gd name="connsiteX1" fmla="*/ 1046678 w 5555800"/>
              <a:gd name="connsiteY1" fmla="*/ 31606 h 6756334"/>
              <a:gd name="connsiteX2" fmla="*/ 5546275 w 5555800"/>
              <a:gd name="connsiteY2" fmla="*/ 112263 h 6756334"/>
              <a:gd name="connsiteX3" fmla="*/ 5546275 w 5555800"/>
              <a:gd name="connsiteY3" fmla="*/ 105896 h 6756334"/>
              <a:gd name="connsiteX4" fmla="*/ 5549704 w 5555800"/>
              <a:gd name="connsiteY4" fmla="*/ 105964 h 6756334"/>
              <a:gd name="connsiteX5" fmla="*/ 5555800 w 5555800"/>
              <a:gd name="connsiteY5" fmla="*/ 6740317 h 6756334"/>
              <a:gd name="connsiteX6" fmla="*/ 2858701 w 5555800"/>
              <a:gd name="connsiteY6" fmla="*/ 6753779 h 6756334"/>
              <a:gd name="connsiteX7" fmla="*/ 1201 w 5555800"/>
              <a:gd name="connsiteY7" fmla="*/ 6740952 h 6756334"/>
              <a:gd name="connsiteX8" fmla="*/ 1558 w 5555800"/>
              <a:gd name="connsiteY8" fmla="*/ 93801 h 675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55800" h="6756334">
                <a:moveTo>
                  <a:pt x="604" y="0"/>
                </a:moveTo>
                <a:lnTo>
                  <a:pt x="1046678" y="31606"/>
                </a:lnTo>
                <a:cubicBezTo>
                  <a:pt x="2500206" y="80213"/>
                  <a:pt x="3963580" y="133888"/>
                  <a:pt x="5546275" y="112263"/>
                </a:cubicBezTo>
                <a:lnTo>
                  <a:pt x="5546275" y="105896"/>
                </a:lnTo>
                <a:lnTo>
                  <a:pt x="5549704" y="105964"/>
                </a:lnTo>
                <a:cubicBezTo>
                  <a:pt x="5551736" y="2205232"/>
                  <a:pt x="5553768" y="4641049"/>
                  <a:pt x="5555800" y="6740317"/>
                </a:cubicBezTo>
                <a:cubicBezTo>
                  <a:pt x="5387525" y="6767918"/>
                  <a:pt x="2854510" y="6750816"/>
                  <a:pt x="2858701" y="6753779"/>
                </a:cubicBezTo>
                <a:cubicBezTo>
                  <a:pt x="2836899" y="6742688"/>
                  <a:pt x="714518" y="6753694"/>
                  <a:pt x="1201" y="6740952"/>
                </a:cubicBezTo>
                <a:cubicBezTo>
                  <a:pt x="-4213" y="5559893"/>
                  <a:pt x="10994" y="1208592"/>
                  <a:pt x="1558" y="93801"/>
                </a:cubicBezTo>
                <a:close/>
              </a:path>
            </a:pathLst>
          </a:custGeom>
          <a:pattFill prst="lgCheck">
            <a:fgClr>
              <a:schemeClr val="bg2"/>
            </a:fgClr>
            <a:bgClr>
              <a:schemeClr val="bg1"/>
            </a:bgClr>
          </a:pattFill>
          <a:effectLst/>
        </p:spPr>
        <p:txBody>
          <a:bodyPr wrap="square">
            <a:noAutofit/>
          </a:bodyPr>
          <a:lstStyle>
            <a:lvl1pPr marL="0" indent="0">
              <a:buNone/>
              <a:defRPr/>
            </a:lvl1pPr>
          </a:lstStyle>
          <a:p>
            <a:r>
              <a:rPr lang="en-US" dirty="0" err="1"/>
              <a:t>Klikk</a:t>
            </a:r>
            <a:r>
              <a:rPr lang="en-US" dirty="0"/>
              <a:t> </a:t>
            </a:r>
            <a:r>
              <a:rPr lang="en-US" dirty="0" err="1"/>
              <a:t>på</a:t>
            </a:r>
            <a:r>
              <a:rPr lang="en-US" dirty="0"/>
              <a:t> </a:t>
            </a:r>
            <a:r>
              <a:rPr lang="en-US" dirty="0" err="1"/>
              <a:t>ikonet</a:t>
            </a:r>
            <a:br>
              <a:rPr lang="en-US" dirty="0"/>
            </a:br>
            <a:r>
              <a:rPr lang="en-US" dirty="0"/>
              <a:t>for </a:t>
            </a:r>
            <a:r>
              <a:rPr lang="en-US" dirty="0" err="1"/>
              <a:t>å</a:t>
            </a:r>
            <a:r>
              <a:rPr lang="en-US" dirty="0"/>
              <a:t> </a:t>
            </a:r>
            <a:r>
              <a:rPr lang="en-US" dirty="0" err="1"/>
              <a:t>sette</a:t>
            </a:r>
            <a:r>
              <a:rPr lang="en-US" dirty="0"/>
              <a:t> inn </a:t>
            </a:r>
            <a:r>
              <a:rPr lang="en-US" dirty="0" err="1"/>
              <a:t>bilde</a:t>
            </a:r>
            <a:endParaRPr lang="nb-NO" dirty="0"/>
          </a:p>
        </p:txBody>
      </p:sp>
    </p:spTree>
    <p:extLst>
      <p:ext uri="{BB962C8B-B14F-4D97-AF65-F5344CB8AC3E}">
        <p14:creationId xmlns:p14="http://schemas.microsoft.com/office/powerpoint/2010/main" val="3699274159"/>
      </p:ext>
    </p:extLst>
  </p:cSld>
  <p:clrMapOvr>
    <a:masterClrMapping/>
  </p:clrMapOvr>
  <p:transition spd="slow">
    <p:cove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ilde og tekst fullskjerm">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FE2CB540-E6DD-1EA8-B9FE-BE27582D4A46}"/>
              </a:ext>
            </a:extLst>
          </p:cNvPr>
          <p:cNvSpPr>
            <a:spLocks noGrp="1"/>
          </p:cNvSpPr>
          <p:nvPr>
            <p:ph type="pic" sz="quarter" idx="10" hasCustomPrompt="1"/>
          </p:nvPr>
        </p:nvSpPr>
        <p:spPr>
          <a:xfrm>
            <a:off x="-69659" y="92845"/>
            <a:ext cx="12336936" cy="6816741"/>
          </a:xfrm>
          <a:custGeom>
            <a:avLst/>
            <a:gdLst>
              <a:gd name="connsiteX0" fmla="*/ 4835699 w 12336936"/>
              <a:gd name="connsiteY0" fmla="*/ 470 h 6816741"/>
              <a:gd name="connsiteX1" fmla="*/ 12261659 w 12336936"/>
              <a:gd name="connsiteY1" fmla="*/ 147770 h 6816741"/>
              <a:gd name="connsiteX2" fmla="*/ 12261659 w 12336936"/>
              <a:gd name="connsiteY2" fmla="*/ 137667 h 6816741"/>
              <a:gd name="connsiteX3" fmla="*/ 12326915 w 12336936"/>
              <a:gd name="connsiteY3" fmla="*/ 137670 h 6816741"/>
              <a:gd name="connsiteX4" fmla="*/ 12318583 w 12336936"/>
              <a:gd name="connsiteY4" fmla="*/ 6816741 h 6816741"/>
              <a:gd name="connsiteX5" fmla="*/ 87 w 12336936"/>
              <a:gd name="connsiteY5" fmla="*/ 6799445 h 6816741"/>
              <a:gd name="connsiteX6" fmla="*/ 6851 w 12336936"/>
              <a:gd name="connsiteY6" fmla="*/ 226490 h 6816741"/>
              <a:gd name="connsiteX7" fmla="*/ 69659 w 12336936"/>
              <a:gd name="connsiteY7" fmla="*/ 220047 h 6816741"/>
              <a:gd name="connsiteX8" fmla="*/ 69659 w 12336936"/>
              <a:gd name="connsiteY8" fmla="*/ 238386 h 6816741"/>
              <a:gd name="connsiteX9" fmla="*/ 4835699 w 12336936"/>
              <a:gd name="connsiteY9" fmla="*/ 470 h 6816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36936" h="6816741">
                <a:moveTo>
                  <a:pt x="4835699" y="470"/>
                </a:moveTo>
                <a:cubicBezTo>
                  <a:pt x="7317455" y="10687"/>
                  <a:pt x="9623835" y="183811"/>
                  <a:pt x="12261659" y="147770"/>
                </a:cubicBezTo>
                <a:lnTo>
                  <a:pt x="12261659" y="137667"/>
                </a:lnTo>
                <a:lnTo>
                  <a:pt x="12326915" y="137670"/>
                </a:lnTo>
                <a:cubicBezTo>
                  <a:pt x="12348072" y="2597159"/>
                  <a:pt x="12331055" y="4623229"/>
                  <a:pt x="12318583" y="6816741"/>
                </a:cubicBezTo>
                <a:lnTo>
                  <a:pt x="87" y="6799445"/>
                </a:lnTo>
                <a:cubicBezTo>
                  <a:pt x="-971" y="4728742"/>
                  <a:pt x="7909" y="2297193"/>
                  <a:pt x="6851" y="226490"/>
                </a:cubicBezTo>
                <a:lnTo>
                  <a:pt x="69659" y="220047"/>
                </a:lnTo>
                <a:lnTo>
                  <a:pt x="69659" y="238386"/>
                </a:lnTo>
                <a:cubicBezTo>
                  <a:pt x="1794456" y="46856"/>
                  <a:pt x="3346645" y="-5660"/>
                  <a:pt x="4835699" y="470"/>
                </a:cubicBezTo>
                <a:close/>
              </a:path>
            </a:pathLst>
          </a:custGeom>
          <a:pattFill prst="lgCheck">
            <a:fgClr>
              <a:schemeClr val="bg2"/>
            </a:fgClr>
            <a:bgClr>
              <a:schemeClr val="bg1"/>
            </a:bgClr>
          </a:pattFill>
          <a:effectLst/>
        </p:spPr>
        <p:txBody>
          <a:bodyPr wrap="square">
            <a:noAutofit/>
          </a:bodyPr>
          <a:lstStyle>
            <a:lvl1pPr marL="0" indent="0">
              <a:buNone/>
              <a:defRPr sz="2000">
                <a:solidFill>
                  <a:schemeClr val="tx1"/>
                </a:solidFill>
              </a:defRPr>
            </a:lvl1pPr>
          </a:lstStyle>
          <a:p>
            <a:br>
              <a:rPr lang="nb-NO" dirty="0"/>
            </a:br>
            <a:r>
              <a:rPr lang="nb-NO" dirty="0"/>
              <a:t>              Trykk på ikonet midt på siden for å sette inn bilde</a:t>
            </a:r>
          </a:p>
        </p:txBody>
      </p:sp>
      <p:sp>
        <p:nvSpPr>
          <p:cNvPr id="7" name="Text Placeholder 4">
            <a:extLst>
              <a:ext uri="{FF2B5EF4-FFF2-40B4-BE49-F238E27FC236}">
                <a16:creationId xmlns:a16="http://schemas.microsoft.com/office/drawing/2014/main" id="{C7B4EA86-E703-DC40-81E1-563572BAE55C}"/>
              </a:ext>
            </a:extLst>
          </p:cNvPr>
          <p:cNvSpPr>
            <a:spLocks noGrp="1"/>
          </p:cNvSpPr>
          <p:nvPr>
            <p:ph type="body" sz="quarter" idx="13" hasCustomPrompt="1"/>
          </p:nvPr>
        </p:nvSpPr>
        <p:spPr>
          <a:xfrm>
            <a:off x="947736" y="1623379"/>
            <a:ext cx="10296525" cy="876378"/>
          </a:xfrm>
          <a:prstGeom prst="rect">
            <a:avLst/>
          </a:prstGeom>
        </p:spPr>
        <p:txBody>
          <a:bodyPr/>
          <a:lstStyle>
            <a:lvl1pPr marL="0" indent="0" algn="l">
              <a:buNone/>
              <a:defRPr sz="5400" b="1">
                <a:solidFill>
                  <a:schemeClr val="tx2"/>
                </a:solidFill>
              </a:defRPr>
            </a:lvl1pPr>
          </a:lstStyle>
          <a:p>
            <a:pPr lvl="0"/>
            <a:r>
              <a:rPr lang="nb-NO" dirty="0"/>
              <a:t>Overskrift</a:t>
            </a:r>
          </a:p>
        </p:txBody>
      </p:sp>
      <p:sp>
        <p:nvSpPr>
          <p:cNvPr id="3" name="Text Placeholder 2">
            <a:extLst>
              <a:ext uri="{FF2B5EF4-FFF2-40B4-BE49-F238E27FC236}">
                <a16:creationId xmlns:a16="http://schemas.microsoft.com/office/drawing/2014/main" id="{5AD4B741-2AD2-8F4D-996C-F33E5B10A74E}"/>
              </a:ext>
            </a:extLst>
          </p:cNvPr>
          <p:cNvSpPr>
            <a:spLocks noGrp="1"/>
          </p:cNvSpPr>
          <p:nvPr>
            <p:ph type="body" sz="quarter" idx="14" hasCustomPrompt="1"/>
          </p:nvPr>
        </p:nvSpPr>
        <p:spPr>
          <a:xfrm>
            <a:off x="1019276" y="3872435"/>
            <a:ext cx="8593137" cy="1984375"/>
          </a:xfrm>
          <a:prstGeom prst="rect">
            <a:avLst/>
          </a:prstGeom>
        </p:spPr>
        <p:txBody>
          <a:bodyPr/>
          <a:lstStyle>
            <a:lvl1pPr marL="0" indent="0">
              <a:buNone/>
              <a:defRPr sz="2000">
                <a:solidFill>
                  <a:schemeClr val="tx1"/>
                </a:solidFill>
              </a:defRPr>
            </a:lvl1pPr>
          </a:lstStyle>
          <a:p>
            <a:pPr lvl="0"/>
            <a:r>
              <a:rPr lang="en-GB" dirty="0" err="1"/>
              <a:t>Mengde</a:t>
            </a:r>
            <a:r>
              <a:rPr lang="en-GB" dirty="0"/>
              <a:t> </a:t>
            </a:r>
            <a:r>
              <a:rPr lang="en-GB" dirty="0" err="1"/>
              <a:t>tekst</a:t>
            </a:r>
            <a:r>
              <a:rPr lang="en-GB" dirty="0"/>
              <a:t> </a:t>
            </a:r>
            <a:r>
              <a:rPr lang="en-GB" dirty="0" err="1"/>
              <a:t>bør</a:t>
            </a:r>
            <a:r>
              <a:rPr lang="en-GB" dirty="0"/>
              <a:t> </a:t>
            </a:r>
            <a:r>
              <a:rPr lang="en-GB" dirty="0" err="1"/>
              <a:t>begrenses</a:t>
            </a:r>
            <a:r>
              <a:rPr lang="en-GB" dirty="0"/>
              <a:t>. </a:t>
            </a:r>
            <a:r>
              <a:rPr lang="en-GB" dirty="0" err="1"/>
              <a:t>Brukt</a:t>
            </a:r>
            <a:r>
              <a:rPr lang="en-GB" dirty="0"/>
              <a:t> </a:t>
            </a:r>
            <a:r>
              <a:rPr lang="en-GB" dirty="0" err="1"/>
              <a:t>notatfeltet</a:t>
            </a:r>
            <a:r>
              <a:rPr lang="en-GB" dirty="0"/>
              <a:t> </a:t>
            </a:r>
            <a:r>
              <a:rPr lang="en-GB" dirty="0" err="1"/>
              <a:t>aktivt</a:t>
            </a:r>
            <a:r>
              <a:rPr lang="en-GB" dirty="0"/>
              <a:t>. </a:t>
            </a:r>
            <a:r>
              <a:rPr lang="en-GB" dirty="0" err="1"/>
              <a:t>Tenk</a:t>
            </a:r>
            <a:r>
              <a:rPr lang="en-GB" dirty="0"/>
              <a:t> </a:t>
            </a:r>
            <a:r>
              <a:rPr lang="en-GB" dirty="0" err="1"/>
              <a:t>på</a:t>
            </a:r>
            <a:r>
              <a:rPr lang="en-GB" dirty="0"/>
              <a:t> at </a:t>
            </a:r>
            <a:r>
              <a:rPr lang="en-GB" dirty="0" err="1"/>
              <a:t>mottaker</a:t>
            </a:r>
            <a:r>
              <a:rPr lang="en-GB" dirty="0"/>
              <a:t> </a:t>
            </a:r>
            <a:r>
              <a:rPr lang="en-GB" dirty="0" err="1"/>
              <a:t>skal</a:t>
            </a:r>
            <a:r>
              <a:rPr lang="en-GB" dirty="0"/>
              <a:t> </a:t>
            </a:r>
            <a:r>
              <a:rPr lang="en-GB" dirty="0" err="1"/>
              <a:t>lytte</a:t>
            </a:r>
            <a:r>
              <a:rPr lang="en-GB" dirty="0"/>
              <a:t> </a:t>
            </a:r>
            <a:r>
              <a:rPr lang="en-GB" dirty="0" err="1"/>
              <a:t>istedenfor</a:t>
            </a:r>
            <a:r>
              <a:rPr lang="en-GB" dirty="0"/>
              <a:t> </a:t>
            </a:r>
            <a:r>
              <a:rPr lang="en-GB" dirty="0" err="1"/>
              <a:t>å</a:t>
            </a:r>
            <a:r>
              <a:rPr lang="en-GB" dirty="0"/>
              <a:t> lese. </a:t>
            </a:r>
            <a:r>
              <a:rPr lang="en-GB" dirty="0" err="1"/>
              <a:t>Tenk</a:t>
            </a:r>
            <a:r>
              <a:rPr lang="en-GB" dirty="0"/>
              <a:t> </a:t>
            </a:r>
            <a:r>
              <a:rPr lang="en-GB" dirty="0" err="1"/>
              <a:t>også</a:t>
            </a:r>
            <a:r>
              <a:rPr lang="en-GB" dirty="0"/>
              <a:t> </a:t>
            </a:r>
            <a:r>
              <a:rPr lang="en-GB" dirty="0" err="1"/>
              <a:t>på</a:t>
            </a:r>
            <a:r>
              <a:rPr lang="en-GB" dirty="0"/>
              <a:t> </a:t>
            </a:r>
            <a:r>
              <a:rPr lang="en-GB" dirty="0" err="1"/>
              <a:t>lesbarheten</a:t>
            </a:r>
            <a:r>
              <a:rPr lang="en-GB" dirty="0"/>
              <a:t>, bruk </a:t>
            </a:r>
            <a:r>
              <a:rPr lang="en-GB" dirty="0" err="1"/>
              <a:t>helst</a:t>
            </a:r>
            <a:r>
              <a:rPr lang="en-GB" dirty="0"/>
              <a:t> </a:t>
            </a:r>
            <a:r>
              <a:rPr lang="en-GB" dirty="0" err="1"/>
              <a:t>ikke</a:t>
            </a:r>
            <a:r>
              <a:rPr lang="en-GB" dirty="0"/>
              <a:t> </a:t>
            </a:r>
            <a:r>
              <a:rPr lang="en-GB" dirty="0" err="1"/>
              <a:t>mindre</a:t>
            </a:r>
            <a:r>
              <a:rPr lang="en-GB" dirty="0"/>
              <a:t> </a:t>
            </a:r>
            <a:r>
              <a:rPr lang="en-GB" dirty="0" err="1"/>
              <a:t>skriftstørrelse</a:t>
            </a:r>
            <a:r>
              <a:rPr lang="en-GB" dirty="0"/>
              <a:t> </a:t>
            </a:r>
            <a:r>
              <a:rPr lang="en-GB" dirty="0" err="1"/>
              <a:t>enn</a:t>
            </a:r>
            <a:r>
              <a:rPr lang="en-GB" dirty="0"/>
              <a:t> 20. Husk at </a:t>
            </a:r>
            <a:r>
              <a:rPr lang="en-GB" dirty="0" err="1"/>
              <a:t>tekst</a:t>
            </a:r>
            <a:r>
              <a:rPr lang="en-GB" dirty="0"/>
              <a:t> </a:t>
            </a:r>
            <a:r>
              <a:rPr lang="en-GB" dirty="0" err="1"/>
              <a:t>på</a:t>
            </a:r>
            <a:r>
              <a:rPr lang="en-GB" dirty="0"/>
              <a:t> </a:t>
            </a:r>
            <a:r>
              <a:rPr lang="en-GB" dirty="0" err="1"/>
              <a:t>bilder</a:t>
            </a:r>
            <a:r>
              <a:rPr lang="en-GB" dirty="0"/>
              <a:t> </a:t>
            </a:r>
            <a:r>
              <a:rPr lang="en-GB" dirty="0" err="1"/>
              <a:t>påvirker</a:t>
            </a:r>
            <a:r>
              <a:rPr lang="en-GB" dirty="0"/>
              <a:t> </a:t>
            </a:r>
            <a:r>
              <a:rPr lang="en-GB" dirty="0" err="1"/>
              <a:t>kontrast</a:t>
            </a:r>
            <a:r>
              <a:rPr lang="en-GB" dirty="0"/>
              <a:t> </a:t>
            </a:r>
            <a:r>
              <a:rPr lang="en-GB" dirty="0" err="1"/>
              <a:t>og</a:t>
            </a:r>
            <a:r>
              <a:rPr lang="en-GB" dirty="0"/>
              <a:t> </a:t>
            </a:r>
            <a:r>
              <a:rPr lang="en-GB" dirty="0" err="1"/>
              <a:t>lesbarhet</a:t>
            </a:r>
            <a:r>
              <a:rPr lang="en-GB" dirty="0"/>
              <a:t>. </a:t>
            </a:r>
            <a:r>
              <a:rPr lang="en-GB" dirty="0" err="1"/>
              <a:t>Tekst</a:t>
            </a:r>
            <a:r>
              <a:rPr lang="en-GB" dirty="0"/>
              <a:t> </a:t>
            </a:r>
            <a:r>
              <a:rPr lang="en-GB" dirty="0" err="1"/>
              <a:t>plasseres</a:t>
            </a:r>
            <a:r>
              <a:rPr lang="en-GB" dirty="0"/>
              <a:t> der det er </a:t>
            </a:r>
            <a:r>
              <a:rPr lang="en-GB" dirty="0" err="1"/>
              <a:t>hensiktsmessig</a:t>
            </a:r>
            <a:r>
              <a:rPr lang="en-GB" dirty="0"/>
              <a:t>. </a:t>
            </a:r>
            <a:r>
              <a:rPr lang="nb-NO" dirty="0"/>
              <a:t>Husk alternativ tekst og fotokreditering på bildet.</a:t>
            </a:r>
          </a:p>
        </p:txBody>
      </p:sp>
    </p:spTree>
    <p:extLst>
      <p:ext uri="{BB962C8B-B14F-4D97-AF65-F5344CB8AC3E}">
        <p14:creationId xmlns:p14="http://schemas.microsoft.com/office/powerpoint/2010/main" val="19729926"/>
      </p:ext>
    </p:extLst>
  </p:cSld>
  <p:clrMapOvr>
    <a:masterClrMapping/>
  </p:clrMapOvr>
  <p:transition spd="slow">
    <p:cove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Video fullskjerm">
    <p:spTree>
      <p:nvGrpSpPr>
        <p:cNvPr id="1" name=""/>
        <p:cNvGrpSpPr/>
        <p:nvPr/>
      </p:nvGrpSpPr>
      <p:grpSpPr>
        <a:xfrm>
          <a:off x="0" y="0"/>
          <a:ext cx="0" cy="0"/>
          <a:chOff x="0" y="0"/>
          <a:chExt cx="0" cy="0"/>
        </a:xfrm>
      </p:grpSpPr>
      <p:sp>
        <p:nvSpPr>
          <p:cNvPr id="2" name="Media Placeholder 1">
            <a:extLst>
              <a:ext uri="{FF2B5EF4-FFF2-40B4-BE49-F238E27FC236}">
                <a16:creationId xmlns:a16="http://schemas.microsoft.com/office/drawing/2014/main" id="{A956E53B-E04F-C1BE-4145-F80F09C0B7C0}"/>
              </a:ext>
            </a:extLst>
          </p:cNvPr>
          <p:cNvSpPr>
            <a:spLocks noGrp="1"/>
          </p:cNvSpPr>
          <p:nvPr>
            <p:ph type="media" sz="quarter" idx="11" hasCustomPrompt="1"/>
          </p:nvPr>
        </p:nvSpPr>
        <p:spPr>
          <a:xfrm>
            <a:off x="-3173" y="93887"/>
            <a:ext cx="12209642" cy="6771938"/>
          </a:xfrm>
          <a:custGeom>
            <a:avLst/>
            <a:gdLst>
              <a:gd name="connsiteX0" fmla="*/ 4573199 w 12209642"/>
              <a:gd name="connsiteY0" fmla="*/ 0 h 6771938"/>
              <a:gd name="connsiteX1" fmla="*/ 5835536 w 12209642"/>
              <a:gd name="connsiteY1" fmla="*/ 13751 h 6771938"/>
              <a:gd name="connsiteX2" fmla="*/ 5916037 w 12209642"/>
              <a:gd name="connsiteY2" fmla="*/ 15413 h 6771938"/>
              <a:gd name="connsiteX3" fmla="*/ 6663572 w 12209642"/>
              <a:gd name="connsiteY3" fmla="*/ 34889 h 6771938"/>
              <a:gd name="connsiteX4" fmla="*/ 7695576 w 12209642"/>
              <a:gd name="connsiteY4" fmla="*/ 66070 h 6771938"/>
              <a:gd name="connsiteX5" fmla="*/ 12195173 w 12209642"/>
              <a:gd name="connsiteY5" fmla="*/ 146727 h 6771938"/>
              <a:gd name="connsiteX6" fmla="*/ 12195173 w 12209642"/>
              <a:gd name="connsiteY6" fmla="*/ 146152 h 6771938"/>
              <a:gd name="connsiteX7" fmla="*/ 12200794 w 12209642"/>
              <a:gd name="connsiteY7" fmla="*/ 146152 h 6771938"/>
              <a:gd name="connsiteX8" fmla="*/ 12187652 w 12209642"/>
              <a:gd name="connsiteY8" fmla="*/ 6771938 h 6771938"/>
              <a:gd name="connsiteX9" fmla="*/ 3175 w 12209642"/>
              <a:gd name="connsiteY9" fmla="*/ 6770931 h 6771938"/>
              <a:gd name="connsiteX10" fmla="*/ 0 w 12209642"/>
              <a:gd name="connsiteY10" fmla="*/ 234972 h 6771938"/>
              <a:gd name="connsiteX11" fmla="*/ 3173 w 12209642"/>
              <a:gd name="connsiteY11" fmla="*/ 234645 h 6771938"/>
              <a:gd name="connsiteX12" fmla="*/ 3173 w 12209642"/>
              <a:gd name="connsiteY12" fmla="*/ 237343 h 6771938"/>
              <a:gd name="connsiteX13" fmla="*/ 851695 w 12209642"/>
              <a:gd name="connsiteY13" fmla="*/ 152790 h 6771938"/>
              <a:gd name="connsiteX14" fmla="*/ 1373141 w 12209642"/>
              <a:gd name="connsiteY14" fmla="*/ 112474 h 6771938"/>
              <a:gd name="connsiteX15" fmla="*/ 1744648 w 12209642"/>
              <a:gd name="connsiteY15" fmla="*/ 87156 h 6771938"/>
              <a:gd name="connsiteX16" fmla="*/ 3122726 w 12209642"/>
              <a:gd name="connsiteY16" fmla="*/ 21270 h 6771938"/>
              <a:gd name="connsiteX17" fmla="*/ 3334026 w 12209642"/>
              <a:gd name="connsiteY17" fmla="*/ 14354 h 6771938"/>
              <a:gd name="connsiteX18" fmla="*/ 4018918 w 12209642"/>
              <a:gd name="connsiteY18" fmla="*/ 1621 h 6771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09642" h="6771938">
                <a:moveTo>
                  <a:pt x="4573199" y="0"/>
                </a:moveTo>
                <a:lnTo>
                  <a:pt x="5835536" y="13751"/>
                </a:lnTo>
                <a:lnTo>
                  <a:pt x="5916037" y="15413"/>
                </a:lnTo>
                <a:lnTo>
                  <a:pt x="6663572" y="34889"/>
                </a:lnTo>
                <a:lnTo>
                  <a:pt x="7695576" y="66070"/>
                </a:lnTo>
                <a:cubicBezTo>
                  <a:pt x="9149104" y="114677"/>
                  <a:pt x="10612478" y="168352"/>
                  <a:pt x="12195173" y="146727"/>
                </a:cubicBezTo>
                <a:lnTo>
                  <a:pt x="12195173" y="146152"/>
                </a:lnTo>
                <a:lnTo>
                  <a:pt x="12200794" y="146152"/>
                </a:lnTo>
                <a:cubicBezTo>
                  <a:pt x="12221951" y="2605641"/>
                  <a:pt x="12200124" y="4578426"/>
                  <a:pt x="12187652" y="6771938"/>
                </a:cubicBezTo>
                <a:lnTo>
                  <a:pt x="3175" y="6770931"/>
                </a:lnTo>
                <a:cubicBezTo>
                  <a:pt x="2117" y="4700228"/>
                  <a:pt x="1058" y="2305675"/>
                  <a:pt x="0" y="234972"/>
                </a:cubicBezTo>
                <a:lnTo>
                  <a:pt x="3173" y="234645"/>
                </a:lnTo>
                <a:lnTo>
                  <a:pt x="3173" y="237343"/>
                </a:lnTo>
                <a:cubicBezTo>
                  <a:pt x="290639" y="205421"/>
                  <a:pt x="573311" y="177361"/>
                  <a:pt x="851695" y="152790"/>
                </a:cubicBezTo>
                <a:lnTo>
                  <a:pt x="1373141" y="112474"/>
                </a:lnTo>
                <a:lnTo>
                  <a:pt x="1744648" y="87156"/>
                </a:lnTo>
                <a:cubicBezTo>
                  <a:pt x="2231619" y="57252"/>
                  <a:pt x="2704419" y="35906"/>
                  <a:pt x="3122726" y="21270"/>
                </a:cubicBezTo>
                <a:lnTo>
                  <a:pt x="3334026" y="14354"/>
                </a:lnTo>
                <a:lnTo>
                  <a:pt x="4018918" y="1621"/>
                </a:lnTo>
                <a:close/>
              </a:path>
            </a:pathLst>
          </a:custGeom>
          <a:pattFill prst="lgCheck">
            <a:fgClr>
              <a:schemeClr val="bg1">
                <a:lumMod val="85000"/>
              </a:schemeClr>
            </a:fgClr>
            <a:bgClr>
              <a:schemeClr val="bg1"/>
            </a:bgClr>
          </a:pattFill>
        </p:spPr>
        <p:txBody>
          <a:bodyPr wrap="square">
            <a:noAutofit/>
          </a:bodyPr>
          <a:lstStyle>
            <a:lvl1pPr marL="0" indent="0">
              <a:buNone/>
              <a:defRPr/>
            </a:lvl1pPr>
          </a:lstStyle>
          <a:p>
            <a:r>
              <a:rPr lang="nb-NO" dirty="0"/>
              <a:t>		</a:t>
            </a:r>
          </a:p>
          <a:p>
            <a:endParaRPr lang="nb-NO" dirty="0"/>
          </a:p>
          <a:p>
            <a:r>
              <a:rPr lang="nb-NO" dirty="0"/>
              <a:t>		</a:t>
            </a:r>
          </a:p>
          <a:p>
            <a:endParaRPr lang="nb-NO" dirty="0"/>
          </a:p>
          <a:p>
            <a:r>
              <a:rPr lang="nb-NO" dirty="0"/>
              <a:t>					Trykk på ikonet for å sette inn video</a:t>
            </a:r>
          </a:p>
        </p:txBody>
      </p:sp>
    </p:spTree>
    <p:extLst>
      <p:ext uri="{BB962C8B-B14F-4D97-AF65-F5344CB8AC3E}">
        <p14:creationId xmlns:p14="http://schemas.microsoft.com/office/powerpoint/2010/main" val="2026994986"/>
      </p:ext>
    </p:extLst>
  </p:cSld>
  <p:clrMapOvr>
    <a:masterClrMapping/>
  </p:clrMapOvr>
  <p:transition spd="slow">
    <p:cove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kråbilder">
    <p:spTree>
      <p:nvGrpSpPr>
        <p:cNvPr id="1" name=""/>
        <p:cNvGrpSpPr/>
        <p:nvPr/>
      </p:nvGrpSpPr>
      <p:grpSpPr>
        <a:xfrm>
          <a:off x="0" y="0"/>
          <a:ext cx="0" cy="0"/>
          <a:chOff x="0" y="0"/>
          <a:chExt cx="0" cy="0"/>
        </a:xfrm>
      </p:grpSpPr>
      <p:sp>
        <p:nvSpPr>
          <p:cNvPr id="43" name="Text Placeholder 4">
            <a:extLst>
              <a:ext uri="{FF2B5EF4-FFF2-40B4-BE49-F238E27FC236}">
                <a16:creationId xmlns:a16="http://schemas.microsoft.com/office/drawing/2014/main" id="{CB75A9EE-34F2-C04E-A6AA-1C79900F164A}"/>
              </a:ext>
            </a:extLst>
          </p:cNvPr>
          <p:cNvSpPr>
            <a:spLocks noGrp="1"/>
          </p:cNvSpPr>
          <p:nvPr>
            <p:ph type="body" sz="quarter" idx="11" hasCustomPrompt="1"/>
          </p:nvPr>
        </p:nvSpPr>
        <p:spPr>
          <a:xfrm>
            <a:off x="947738" y="1906676"/>
            <a:ext cx="5563625" cy="876378"/>
          </a:xfrm>
          <a:prstGeom prst="rect">
            <a:avLst/>
          </a:prstGeom>
        </p:spPr>
        <p:txBody>
          <a:bodyPr anchor="b"/>
          <a:lstStyle>
            <a:lvl1pPr marL="0" indent="0">
              <a:buNone/>
              <a:defRPr sz="5000" b="1">
                <a:solidFill>
                  <a:schemeClr val="tx2"/>
                </a:solidFill>
              </a:defRPr>
            </a:lvl1pPr>
          </a:lstStyle>
          <a:p>
            <a:pPr lvl="0"/>
            <a:r>
              <a:rPr lang="nb-NO" dirty="0"/>
              <a:t>Overskrift</a:t>
            </a:r>
          </a:p>
        </p:txBody>
      </p:sp>
      <p:sp>
        <p:nvSpPr>
          <p:cNvPr id="44" name="Text Placeholder 4">
            <a:extLst>
              <a:ext uri="{FF2B5EF4-FFF2-40B4-BE49-F238E27FC236}">
                <a16:creationId xmlns:a16="http://schemas.microsoft.com/office/drawing/2014/main" id="{B413EE75-C434-F048-A403-D8E34533E7B3}"/>
              </a:ext>
            </a:extLst>
          </p:cNvPr>
          <p:cNvSpPr>
            <a:spLocks noGrp="1"/>
          </p:cNvSpPr>
          <p:nvPr>
            <p:ph type="body" sz="quarter" idx="12" hasCustomPrompt="1"/>
          </p:nvPr>
        </p:nvSpPr>
        <p:spPr>
          <a:xfrm>
            <a:off x="947738" y="2796859"/>
            <a:ext cx="5563625" cy="2017695"/>
          </a:xfrm>
          <a:prstGeom prst="rect">
            <a:avLst/>
          </a:prstGeom>
        </p:spPr>
        <p:txBody>
          <a:bodyPr/>
          <a:lstStyle>
            <a:lvl1pPr marL="0" indent="0">
              <a:buNone/>
              <a:defRPr sz="2000">
                <a:solidFill>
                  <a:schemeClr val="tx1"/>
                </a:solidFill>
              </a:defRPr>
            </a:lvl1pPr>
          </a:lstStyle>
          <a:p>
            <a:pPr lvl="0"/>
            <a:r>
              <a:rPr lang="nb-NO"/>
              <a:t>Mengde tekst bør begrenses. Brukt notatfeltet aktivt. Tenk på at mottaker skal lytte istedenfor å lese. Tenk også på lesbarheten, bruk helst ikke mindre skriftstørrelse enn 20.</a:t>
            </a:r>
            <a:br>
              <a:rPr lang="nb-NO"/>
            </a:br>
            <a:r>
              <a:rPr lang="nb-NO"/>
              <a:t>Husk alternativ tekst og fotokreditering på bildet.</a:t>
            </a:r>
          </a:p>
        </p:txBody>
      </p:sp>
      <p:sp>
        <p:nvSpPr>
          <p:cNvPr id="2" name="Picture Placeholder 1">
            <a:extLst>
              <a:ext uri="{FF2B5EF4-FFF2-40B4-BE49-F238E27FC236}">
                <a16:creationId xmlns:a16="http://schemas.microsoft.com/office/drawing/2014/main" id="{A2518FC7-80E2-A8D6-8EA9-E3D6420A171B}"/>
              </a:ext>
            </a:extLst>
          </p:cNvPr>
          <p:cNvSpPr>
            <a:spLocks noGrp="1"/>
          </p:cNvSpPr>
          <p:nvPr>
            <p:ph type="pic" sz="quarter" idx="13" hasCustomPrompt="1"/>
          </p:nvPr>
        </p:nvSpPr>
        <p:spPr>
          <a:xfrm>
            <a:off x="7398662" y="205952"/>
            <a:ext cx="4266635" cy="6675032"/>
          </a:xfrm>
          <a:custGeom>
            <a:avLst/>
            <a:gdLst>
              <a:gd name="connsiteX0" fmla="*/ 1713702 w 4266635"/>
              <a:gd name="connsiteY0" fmla="*/ 0 h 6675032"/>
              <a:gd name="connsiteX1" fmla="*/ 1754606 w 4266635"/>
              <a:gd name="connsiteY1" fmla="*/ 1325 h 6675032"/>
              <a:gd name="connsiteX2" fmla="*/ 4011427 w 4266635"/>
              <a:gd name="connsiteY2" fmla="*/ 39571 h 6675032"/>
              <a:gd name="connsiteX3" fmla="*/ 4256367 w 4266635"/>
              <a:gd name="connsiteY3" fmla="*/ 38034 h 6675032"/>
              <a:gd name="connsiteX4" fmla="*/ 4266635 w 4266635"/>
              <a:gd name="connsiteY4" fmla="*/ 41110 h 6675032"/>
              <a:gd name="connsiteX5" fmla="*/ 4047047 w 4266635"/>
              <a:gd name="connsiteY5" fmla="*/ 917664 h 6675032"/>
              <a:gd name="connsiteX6" fmla="*/ 3738390 w 4266635"/>
              <a:gd name="connsiteY6" fmla="*/ 2138913 h 6675032"/>
              <a:gd name="connsiteX7" fmla="*/ 3735064 w 4266635"/>
              <a:gd name="connsiteY7" fmla="*/ 2138913 h 6675032"/>
              <a:gd name="connsiteX8" fmla="*/ 3180579 w 4266635"/>
              <a:gd name="connsiteY8" fmla="*/ 4350099 h 6675032"/>
              <a:gd name="connsiteX9" fmla="*/ 3181497 w 4266635"/>
              <a:gd name="connsiteY9" fmla="*/ 4350099 h 6675032"/>
              <a:gd name="connsiteX10" fmla="*/ 2610068 w 4266635"/>
              <a:gd name="connsiteY10" fmla="*/ 6660321 h 6675032"/>
              <a:gd name="connsiteX11" fmla="*/ 0 w 4266635"/>
              <a:gd name="connsiteY11" fmla="*/ 6663496 h 6675032"/>
              <a:gd name="connsiteX12" fmla="*/ 600732 w 4266635"/>
              <a:gd name="connsiteY12" fmla="*/ 4350099 h 6675032"/>
              <a:gd name="connsiteX13" fmla="*/ 599086 w 4266635"/>
              <a:gd name="connsiteY13" fmla="*/ 4350099 h 6675032"/>
              <a:gd name="connsiteX14" fmla="*/ 1155368 w 4266635"/>
              <a:gd name="connsiteY14" fmla="*/ 2134650 h 6675032"/>
              <a:gd name="connsiteX15" fmla="*/ 1157991 w 4266635"/>
              <a:gd name="connsiteY15" fmla="*/ 2134650 h 6675032"/>
              <a:gd name="connsiteX16" fmla="*/ 1295471 w 4266635"/>
              <a:gd name="connsiteY16" fmla="*/ 1598862 h 6675032"/>
              <a:gd name="connsiteX17" fmla="*/ 1710004 w 4266635"/>
              <a:gd name="connsiteY17" fmla="*/ 141 h 6675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66635" h="6675032">
                <a:moveTo>
                  <a:pt x="1713702" y="0"/>
                </a:moveTo>
                <a:lnTo>
                  <a:pt x="1754606" y="1325"/>
                </a:lnTo>
                <a:cubicBezTo>
                  <a:pt x="2490734" y="22852"/>
                  <a:pt x="3238446" y="38950"/>
                  <a:pt x="4011427" y="39571"/>
                </a:cubicBezTo>
                <a:lnTo>
                  <a:pt x="4256367" y="38034"/>
                </a:lnTo>
                <a:lnTo>
                  <a:pt x="4266635" y="41110"/>
                </a:lnTo>
                <a:lnTo>
                  <a:pt x="4047047" y="917664"/>
                </a:lnTo>
                <a:lnTo>
                  <a:pt x="3738390" y="2138913"/>
                </a:lnTo>
                <a:lnTo>
                  <a:pt x="3735064" y="2138913"/>
                </a:lnTo>
                <a:lnTo>
                  <a:pt x="3180579" y="4350099"/>
                </a:lnTo>
                <a:lnTo>
                  <a:pt x="3181497" y="4350099"/>
                </a:lnTo>
                <a:cubicBezTo>
                  <a:pt x="3003721" y="5065140"/>
                  <a:pt x="2787844" y="5945280"/>
                  <a:pt x="2610068" y="6660321"/>
                </a:cubicBezTo>
                <a:cubicBezTo>
                  <a:pt x="1682895" y="6682546"/>
                  <a:pt x="1060523" y="6676196"/>
                  <a:pt x="0" y="6663496"/>
                </a:cubicBezTo>
                <a:lnTo>
                  <a:pt x="600732" y="4350099"/>
                </a:lnTo>
                <a:lnTo>
                  <a:pt x="599086" y="4350099"/>
                </a:lnTo>
                <a:lnTo>
                  <a:pt x="1155368" y="2134650"/>
                </a:lnTo>
                <a:lnTo>
                  <a:pt x="1157991" y="2134650"/>
                </a:lnTo>
                <a:lnTo>
                  <a:pt x="1295471" y="1598862"/>
                </a:lnTo>
                <a:cubicBezTo>
                  <a:pt x="1433649" y="1065955"/>
                  <a:pt x="1570934" y="549122"/>
                  <a:pt x="1710004" y="141"/>
                </a:cubicBezTo>
                <a:close/>
              </a:path>
            </a:pathLst>
          </a:custGeom>
          <a:pattFill prst="lgCheck">
            <a:fgClr>
              <a:schemeClr val="bg2"/>
            </a:fgClr>
            <a:bgClr>
              <a:schemeClr val="bg1"/>
            </a:bgClr>
          </a:pattFill>
        </p:spPr>
        <p:txBody>
          <a:bodyPr wrap="square">
            <a:noAutofit/>
          </a:bodyPr>
          <a:lstStyle>
            <a:lvl1pPr marL="0" indent="0">
              <a:buNone/>
              <a:defRPr sz="2000"/>
            </a:lvl1pPr>
          </a:lstStyle>
          <a:p>
            <a:r>
              <a:rPr lang="nb-NO" dirty="0"/>
              <a:t>		</a:t>
            </a:r>
          </a:p>
          <a:p>
            <a:endParaRPr lang="nb-NO" dirty="0"/>
          </a:p>
          <a:p>
            <a:endParaRPr lang="nb-NO" dirty="0"/>
          </a:p>
          <a:p>
            <a:endParaRPr lang="nb-NO" dirty="0"/>
          </a:p>
          <a:p>
            <a:endParaRPr lang="nb-NO" dirty="0"/>
          </a:p>
          <a:p>
            <a:endParaRPr lang="nb-NO" dirty="0"/>
          </a:p>
          <a:p>
            <a:r>
              <a:rPr lang="nb-NO" dirty="0"/>
              <a:t>		Trykk på ikonet</a:t>
            </a:r>
            <a:br>
              <a:rPr lang="nb-NO" dirty="0"/>
            </a:br>
            <a:r>
              <a:rPr lang="nb-NO" dirty="0"/>
              <a:t>		for å sette inn bilde</a:t>
            </a:r>
          </a:p>
        </p:txBody>
      </p:sp>
    </p:spTree>
    <p:extLst>
      <p:ext uri="{BB962C8B-B14F-4D97-AF65-F5344CB8AC3E}">
        <p14:creationId xmlns:p14="http://schemas.microsoft.com/office/powerpoint/2010/main" val="2619187887"/>
      </p:ext>
    </p:extLst>
  </p:cSld>
  <p:clrMapOvr>
    <a:masterClrMapping/>
  </p:clrMapOvr>
  <p:transition spd="slow">
    <p:cove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Bak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F8D720E-9728-9048-900E-3A6CB272C027}"/>
              </a:ext>
            </a:extLst>
          </p:cNvPr>
          <p:cNvSpPr/>
          <p:nvPr userDrawn="1"/>
        </p:nvSpPr>
        <p:spPr>
          <a:xfrm>
            <a:off x="9358411" y="0"/>
            <a:ext cx="2833589" cy="6893538"/>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4" name="Rectangle 8">
            <a:extLst>
              <a:ext uri="{FF2B5EF4-FFF2-40B4-BE49-F238E27FC236}">
                <a16:creationId xmlns:a16="http://schemas.microsoft.com/office/drawing/2014/main" id="{446F71E2-D40A-B346-8644-1450E9BD33C2}"/>
              </a:ext>
            </a:extLst>
          </p:cNvPr>
          <p:cNvSpPr/>
          <p:nvPr userDrawn="1"/>
        </p:nvSpPr>
        <p:spPr>
          <a:xfrm>
            <a:off x="-5787" y="-11575"/>
            <a:ext cx="11145170" cy="6908972"/>
          </a:xfrm>
          <a:custGeom>
            <a:avLst/>
            <a:gdLst>
              <a:gd name="connsiteX0" fmla="*/ 0 w 12192000"/>
              <a:gd name="connsiteY0" fmla="*/ 0 h 6893538"/>
              <a:gd name="connsiteX1" fmla="*/ 12192000 w 12192000"/>
              <a:gd name="connsiteY1" fmla="*/ 0 h 6893538"/>
              <a:gd name="connsiteX2" fmla="*/ 12192000 w 12192000"/>
              <a:gd name="connsiteY2" fmla="*/ 6893538 h 6893538"/>
              <a:gd name="connsiteX3" fmla="*/ 0 w 12192000"/>
              <a:gd name="connsiteY3" fmla="*/ 6893538 h 6893538"/>
              <a:gd name="connsiteX4" fmla="*/ 0 w 12192000"/>
              <a:gd name="connsiteY4" fmla="*/ 0 h 6893538"/>
              <a:gd name="connsiteX0" fmla="*/ 0 w 12192000"/>
              <a:gd name="connsiteY0" fmla="*/ 0 h 6893538"/>
              <a:gd name="connsiteX1" fmla="*/ 11145170 w 12192000"/>
              <a:gd name="connsiteY1" fmla="*/ 6306 h 6893538"/>
              <a:gd name="connsiteX2" fmla="*/ 12192000 w 12192000"/>
              <a:gd name="connsiteY2" fmla="*/ 6893538 h 6893538"/>
              <a:gd name="connsiteX3" fmla="*/ 0 w 12192000"/>
              <a:gd name="connsiteY3" fmla="*/ 6893538 h 6893538"/>
              <a:gd name="connsiteX4" fmla="*/ 0 w 12192000"/>
              <a:gd name="connsiteY4" fmla="*/ 0 h 6893538"/>
              <a:gd name="connsiteX0" fmla="*/ 0 w 11145170"/>
              <a:gd name="connsiteY0" fmla="*/ 0 h 6893538"/>
              <a:gd name="connsiteX1" fmla="*/ 11145170 w 11145170"/>
              <a:gd name="connsiteY1" fmla="*/ 6306 h 6893538"/>
              <a:gd name="connsiteX2" fmla="*/ 9398350 w 11145170"/>
              <a:gd name="connsiteY2" fmla="*/ 6893538 h 6893538"/>
              <a:gd name="connsiteX3" fmla="*/ 0 w 11145170"/>
              <a:gd name="connsiteY3" fmla="*/ 6893538 h 6893538"/>
              <a:gd name="connsiteX4" fmla="*/ 0 w 11145170"/>
              <a:gd name="connsiteY4" fmla="*/ 0 h 689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5170" h="6893538">
                <a:moveTo>
                  <a:pt x="0" y="0"/>
                </a:moveTo>
                <a:lnTo>
                  <a:pt x="11145170" y="6306"/>
                </a:lnTo>
                <a:lnTo>
                  <a:pt x="9398350" y="6893538"/>
                </a:lnTo>
                <a:lnTo>
                  <a:pt x="0" y="6893538"/>
                </a:lnTo>
                <a:lnTo>
                  <a:pt x="0" y="0"/>
                </a:lnTo>
                <a:close/>
              </a:path>
            </a:pathLst>
          </a:custGeom>
          <a:gradFill>
            <a:gsLst>
              <a:gs pos="0">
                <a:schemeClr val="tx2"/>
              </a:gs>
              <a:gs pos="59000">
                <a:schemeClr val="tx2"/>
              </a:gs>
              <a:gs pos="99000">
                <a:schemeClr val="tx2">
                  <a:lumMod val="80000"/>
                </a:schemeClr>
              </a:gs>
            </a:gsLst>
            <a:lin ang="5400000" scaled="1"/>
          </a:gra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NO"/>
          </a:p>
        </p:txBody>
      </p:sp>
      <p:cxnSp>
        <p:nvCxnSpPr>
          <p:cNvPr id="12" name="Straight Connector 11">
            <a:extLst>
              <a:ext uri="{FF2B5EF4-FFF2-40B4-BE49-F238E27FC236}">
                <a16:creationId xmlns:a16="http://schemas.microsoft.com/office/drawing/2014/main" id="{F3188A1F-4814-FE4E-AF70-22B66EFE7F43}"/>
              </a:ext>
            </a:extLst>
          </p:cNvPr>
          <p:cNvCxnSpPr>
            <a:cxnSpLocks/>
          </p:cNvCxnSpPr>
          <p:nvPr userDrawn="1"/>
        </p:nvCxnSpPr>
        <p:spPr>
          <a:xfrm>
            <a:off x="955119" y="3662651"/>
            <a:ext cx="6150410"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58C0CE6A-8767-8A41-8C5A-DE6C38FD5F78}"/>
              </a:ext>
            </a:extLst>
          </p:cNvPr>
          <p:cNvSpPr>
            <a:spLocks noGrp="1"/>
          </p:cNvSpPr>
          <p:nvPr>
            <p:ph type="body" sz="quarter" idx="10" hasCustomPrompt="1"/>
          </p:nvPr>
        </p:nvSpPr>
        <p:spPr>
          <a:xfrm>
            <a:off x="947738" y="4003392"/>
            <a:ext cx="4339542" cy="949091"/>
          </a:xfrm>
          <a:prstGeom prst="rect">
            <a:avLst/>
          </a:prstGeom>
        </p:spPr>
        <p:txBody>
          <a:bodyPr/>
          <a:lstStyle>
            <a:lvl1pPr marL="0" indent="0">
              <a:buNone/>
              <a:defRPr sz="2400">
                <a:solidFill>
                  <a:schemeClr val="bg1"/>
                </a:solidFill>
              </a:defRPr>
            </a:lvl1pPr>
          </a:lstStyle>
          <a:p>
            <a:pPr lvl="0"/>
            <a:r>
              <a:rPr lang="nb-NO"/>
              <a:t>Avsluttende tekst eller kanskje kontaktinformasjon.</a:t>
            </a:r>
          </a:p>
        </p:txBody>
      </p:sp>
      <p:grpSp>
        <p:nvGrpSpPr>
          <p:cNvPr id="2" name="Group 1" descr="QR-kode som leder til www.ntnu.no&#10;">
            <a:extLst>
              <a:ext uri="{FF2B5EF4-FFF2-40B4-BE49-F238E27FC236}">
                <a16:creationId xmlns:a16="http://schemas.microsoft.com/office/drawing/2014/main" id="{09F98765-4D04-A240-A1CA-4D22222578E7}"/>
              </a:ext>
            </a:extLst>
          </p:cNvPr>
          <p:cNvGrpSpPr/>
          <p:nvPr userDrawn="1"/>
        </p:nvGrpSpPr>
        <p:grpSpPr>
          <a:xfrm>
            <a:off x="707705" y="1520393"/>
            <a:ext cx="7666996" cy="2028014"/>
            <a:chOff x="600568" y="2449857"/>
            <a:chExt cx="7666996" cy="2028014"/>
          </a:xfrm>
        </p:grpSpPr>
        <p:sp>
          <p:nvSpPr>
            <p:cNvPr id="13" name="TextBox 12">
              <a:extLst>
                <a:ext uri="{FF2B5EF4-FFF2-40B4-BE49-F238E27FC236}">
                  <a16:creationId xmlns:a16="http://schemas.microsoft.com/office/drawing/2014/main" id="{5D17A3FE-1B85-044F-8601-1722B646A412}"/>
                </a:ext>
              </a:extLst>
            </p:cNvPr>
            <p:cNvSpPr txBox="1"/>
            <p:nvPr userDrawn="1"/>
          </p:nvSpPr>
          <p:spPr>
            <a:xfrm>
              <a:off x="2800701" y="2493760"/>
              <a:ext cx="5466863" cy="1877437"/>
            </a:xfrm>
            <a:prstGeom prst="rect">
              <a:avLst/>
            </a:prstGeom>
            <a:noFill/>
          </p:spPr>
          <p:txBody>
            <a:bodyPr wrap="square" rtlCol="0">
              <a:spAutoFit/>
            </a:bodyPr>
            <a:lstStyle/>
            <a:p>
              <a:r>
                <a:rPr lang="en-NO" sz="4400" b="1">
                  <a:solidFill>
                    <a:schemeClr val="bg1"/>
                  </a:solidFill>
                  <a:ea typeface="Open Sans" panose="020B0606030504020204" pitchFamily="34" charset="0"/>
                  <a:cs typeface="Open Sans" panose="020B0606030504020204" pitchFamily="34" charset="0"/>
                </a:rPr>
                <a:t>For mer informasjon se:</a:t>
              </a:r>
              <a:br>
                <a:rPr lang="en-NO" sz="5400" b="1">
                  <a:solidFill>
                    <a:schemeClr val="bg1"/>
                  </a:solidFill>
                  <a:ea typeface="Open Sans" panose="020B0606030504020204" pitchFamily="34" charset="0"/>
                  <a:cs typeface="Open Sans" panose="020B0606030504020204" pitchFamily="34" charset="0"/>
                </a:rPr>
              </a:br>
              <a:r>
                <a:rPr lang="en-NO" sz="2800">
                  <a:solidFill>
                    <a:schemeClr val="bg1"/>
                  </a:solidFill>
                  <a:ea typeface="Open Sans" panose="020B0606030504020204" pitchFamily="34" charset="0"/>
                  <a:cs typeface="Open Sans" panose="020B0606030504020204" pitchFamily="34" charset="0"/>
                </a:rPr>
                <a:t>www.ntnu.no</a:t>
              </a:r>
            </a:p>
          </p:txBody>
        </p:sp>
        <p:pic>
          <p:nvPicPr>
            <p:cNvPr id="15" name="Picture 14" descr="QR-kode med link til ntnu.no">
              <a:hlinkClick r:id="rId2"/>
              <a:extLst>
                <a:ext uri="{FF2B5EF4-FFF2-40B4-BE49-F238E27FC236}">
                  <a16:creationId xmlns:a16="http://schemas.microsoft.com/office/drawing/2014/main" id="{B3DD55C2-73F3-D64D-B847-73777262FBBB}"/>
                </a:ext>
              </a:extLst>
            </p:cNvPr>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600568" y="2449857"/>
              <a:ext cx="2028014" cy="2028014"/>
            </a:xfrm>
            <a:prstGeom prst="rect">
              <a:avLst/>
            </a:prstGeom>
          </p:spPr>
        </p:pic>
      </p:grpSp>
      <p:pic>
        <p:nvPicPr>
          <p:cNvPr id="5" name="Picture 8" descr="Hovedbygningene i de tre byene NTNU holder til i. Trondheim, Gjøvik og Ålesund.">
            <a:extLst>
              <a:ext uri="{FF2B5EF4-FFF2-40B4-BE49-F238E27FC236}">
                <a16:creationId xmlns:a16="http://schemas.microsoft.com/office/drawing/2014/main" id="{E79D1F98-29B5-F4CA-176C-08B6AFFB5A9E}"/>
              </a:ext>
            </a:extLst>
          </p:cNvPr>
          <p:cNvPicPr>
            <a:picLocks noChangeAspect="1"/>
          </p:cNvPicPr>
          <p:nvPr userDrawn="1"/>
        </p:nvPicPr>
        <p:blipFill>
          <a:blip r:embed="rId5">
            <a:extLst>
              <a:ext uri="{BEBA8EAE-BF5A-486C-A8C5-ECC9F3942E4B}">
                <a14:imgProps xmlns:a14="http://schemas.microsoft.com/office/drawing/2010/main">
                  <a14:imgLayer r:embed="rId6">
                    <a14:imgEffect>
                      <a14:sharpenSoften amount="-3000"/>
                    </a14:imgEffect>
                    <a14:imgEffect>
                      <a14:saturation sat="130000"/>
                    </a14:imgEffect>
                    <a14:imgEffect>
                      <a14:brightnessContrast bright="-10000" contrast="20000"/>
                    </a14:imgEffect>
                  </a14:imgLayer>
                </a14:imgProps>
              </a:ext>
            </a:extLst>
          </a:blip>
          <a:srcRect/>
          <a:stretch/>
        </p:blipFill>
        <p:spPr>
          <a:xfrm>
            <a:off x="6825600" y="-11575"/>
            <a:ext cx="4373138" cy="6919267"/>
          </a:xfrm>
          <a:prstGeom prst="rect">
            <a:avLst/>
          </a:prstGeom>
        </p:spPr>
      </p:pic>
      <p:cxnSp>
        <p:nvCxnSpPr>
          <p:cNvPr id="6" name="Straight Connector 9">
            <a:extLst>
              <a:ext uri="{FF2B5EF4-FFF2-40B4-BE49-F238E27FC236}">
                <a16:creationId xmlns:a16="http://schemas.microsoft.com/office/drawing/2014/main" id="{6AF2A64A-33D4-A1A0-4083-444C652D4AD1}"/>
              </a:ext>
            </a:extLst>
          </p:cNvPr>
          <p:cNvCxnSpPr>
            <a:cxnSpLocks/>
          </p:cNvCxnSpPr>
          <p:nvPr userDrawn="1"/>
        </p:nvCxnSpPr>
        <p:spPr>
          <a:xfrm flipH="1">
            <a:off x="6823650" y="-82550"/>
            <a:ext cx="1780993"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 name="Straight Connector 12">
            <a:extLst>
              <a:ext uri="{FF2B5EF4-FFF2-40B4-BE49-F238E27FC236}">
                <a16:creationId xmlns:a16="http://schemas.microsoft.com/office/drawing/2014/main" id="{D0F76CC8-C0BB-33AE-5280-CF28FECD19D2}"/>
              </a:ext>
            </a:extLst>
          </p:cNvPr>
          <p:cNvCxnSpPr>
            <a:cxnSpLocks/>
          </p:cNvCxnSpPr>
          <p:nvPr userDrawn="1"/>
        </p:nvCxnSpPr>
        <p:spPr>
          <a:xfrm flipH="1">
            <a:off x="9401175" y="-55513"/>
            <a:ext cx="1775740"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8" name="TekstSylinder 7">
            <a:extLst>
              <a:ext uri="{FF2B5EF4-FFF2-40B4-BE49-F238E27FC236}">
                <a16:creationId xmlns:a16="http://schemas.microsoft.com/office/drawing/2014/main" id="{10441028-4EC5-96F0-BD93-1F78F2045B8C}"/>
              </a:ext>
            </a:extLst>
          </p:cNvPr>
          <p:cNvSpPr txBox="1"/>
          <p:nvPr userDrawn="1"/>
        </p:nvSpPr>
        <p:spPr>
          <a:xfrm>
            <a:off x="487013" y="6253788"/>
            <a:ext cx="5973421" cy="461665"/>
          </a:xfrm>
          <a:prstGeom prst="rect">
            <a:avLst/>
          </a:prstGeom>
          <a:noFill/>
        </p:spPr>
        <p:txBody>
          <a:bodyPr wrap="square" rtlCol="0">
            <a:spAutoFit/>
          </a:bodyPr>
          <a:lstStyle/>
          <a:p>
            <a:r>
              <a:rPr lang="nb-NO" sz="1200" dirty="0">
                <a:solidFill>
                  <a:schemeClr val="tx2">
                    <a:lumMod val="10000"/>
                  </a:schemeClr>
                </a:solidFill>
                <a:latin typeface="Arial" panose="020B0604020202020204" pitchFamily="34" charset="0"/>
                <a:cs typeface="Arial" panose="020B0604020202020204" pitchFamily="34" charset="0"/>
              </a:rPr>
              <a:t>Foto – bilder på første og siste slide: Gløshaugen – Foto: </a:t>
            </a:r>
            <a:r>
              <a:rPr lang="nb-NO" sz="1200" b="0" i="0" u="none" strike="noStrike" dirty="0">
                <a:solidFill>
                  <a:schemeClr val="tx2">
                    <a:lumMod val="10000"/>
                  </a:schemeClr>
                </a:solidFill>
                <a:effectLst/>
                <a:latin typeface="Arial" panose="020B0604020202020204" pitchFamily="34" charset="0"/>
                <a:cs typeface="Arial" panose="020B0604020202020204" pitchFamily="34" charset="0"/>
              </a:rPr>
              <a:t>Mentz </a:t>
            </a:r>
            <a:r>
              <a:rPr lang="nb-NO" sz="1200" b="0" i="0" u="none" strike="noStrike" dirty="0" err="1">
                <a:solidFill>
                  <a:schemeClr val="tx2">
                    <a:lumMod val="10000"/>
                  </a:schemeClr>
                </a:solidFill>
                <a:effectLst/>
                <a:latin typeface="Arial" panose="020B0604020202020204" pitchFamily="34" charset="0"/>
                <a:cs typeface="Arial" panose="020B0604020202020204" pitchFamily="34" charset="0"/>
              </a:rPr>
              <a:t>Indergaard</a:t>
            </a:r>
            <a:r>
              <a:rPr lang="nb-NO" sz="1200" b="0" i="0" u="none" strike="noStrike" dirty="0">
                <a:solidFill>
                  <a:schemeClr val="tx2">
                    <a:lumMod val="10000"/>
                  </a:schemeClr>
                </a:solidFill>
                <a:effectLst/>
                <a:latin typeface="Arial" panose="020B0604020202020204" pitchFamily="34" charset="0"/>
                <a:cs typeface="Arial" panose="020B0604020202020204" pitchFamily="34" charset="0"/>
              </a:rPr>
              <a:t>/NTNU</a:t>
            </a:r>
            <a:r>
              <a:rPr lang="nb-NO" sz="1200" dirty="0">
                <a:solidFill>
                  <a:schemeClr val="tx2">
                    <a:lumMod val="10000"/>
                  </a:schemeClr>
                </a:solidFill>
                <a:latin typeface="Arial" panose="020B0604020202020204" pitchFamily="34" charset="0"/>
                <a:cs typeface="Arial" panose="020B0604020202020204" pitchFamily="34" charset="0"/>
              </a:rPr>
              <a:t>   Gjøvik – Foto: </a:t>
            </a:r>
            <a:r>
              <a:rPr lang="nb-NO" sz="1200" dirty="0">
                <a:solidFill>
                  <a:schemeClr val="tx2">
                    <a:lumMod val="10000"/>
                  </a:schemeClr>
                </a:solidFill>
                <a:effectLst/>
                <a:latin typeface="Arial" panose="020B0604020202020204" pitchFamily="34" charset="0"/>
                <a:cs typeface="Arial" panose="020B0604020202020204" pitchFamily="34" charset="0"/>
              </a:rPr>
              <a:t>Espen </a:t>
            </a:r>
            <a:r>
              <a:rPr lang="nb-NO" sz="1200" dirty="0" err="1">
                <a:solidFill>
                  <a:schemeClr val="tx2">
                    <a:lumMod val="10000"/>
                  </a:schemeClr>
                </a:solidFill>
                <a:effectLst/>
                <a:latin typeface="Arial" panose="020B0604020202020204" pitchFamily="34" charset="0"/>
                <a:cs typeface="Arial" panose="020B0604020202020204" pitchFamily="34" charset="0"/>
              </a:rPr>
              <a:t>Taftø</a:t>
            </a:r>
            <a:r>
              <a:rPr lang="nb-NO" sz="1200" dirty="0">
                <a:solidFill>
                  <a:schemeClr val="tx2">
                    <a:lumMod val="10000"/>
                  </a:schemeClr>
                </a:solidFill>
                <a:effectLst/>
                <a:latin typeface="Arial" panose="020B0604020202020204" pitchFamily="34" charset="0"/>
                <a:cs typeface="Arial" panose="020B0604020202020204" pitchFamily="34" charset="0"/>
              </a:rPr>
              <a:t> Vestad/NTNU</a:t>
            </a:r>
            <a:r>
              <a:rPr lang="nb-NO" sz="1200" dirty="0">
                <a:solidFill>
                  <a:schemeClr val="tx2">
                    <a:lumMod val="10000"/>
                  </a:schemeClr>
                </a:solidFill>
                <a:latin typeface="Arial" panose="020B0604020202020204" pitchFamily="34" charset="0"/>
                <a:cs typeface="Arial" panose="020B0604020202020204" pitchFamily="34" charset="0"/>
              </a:rPr>
              <a:t>   |   Ålesund – Foto: </a:t>
            </a:r>
            <a:r>
              <a:rPr lang="nb-NO" sz="1200" dirty="0">
                <a:solidFill>
                  <a:schemeClr val="tx2">
                    <a:lumMod val="10000"/>
                  </a:schemeClr>
                </a:solidFill>
                <a:effectLst/>
                <a:latin typeface="Arial" panose="020B0604020202020204" pitchFamily="34" charset="0"/>
                <a:cs typeface="Arial" panose="020B0604020202020204" pitchFamily="34" charset="0"/>
              </a:rPr>
              <a:t>Sissel Basso/NTNU</a:t>
            </a:r>
            <a:r>
              <a:rPr lang="nb-NO" sz="1200" dirty="0">
                <a:solidFill>
                  <a:schemeClr val="tx2">
                    <a:lumMod val="10000"/>
                  </a:schemeClr>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993186952"/>
      </p:ext>
    </p:extLst>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image" Target="../media/image6.png"/><Relationship Id="rId4" Type="http://schemas.openxmlformats.org/officeDocument/2006/relationships/slideLayout" Target="../slideLayouts/slideLayout16.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10" Type="http://schemas.openxmlformats.org/officeDocument/2006/relationships/image" Target="../media/image1.png"/><Relationship Id="rId4" Type="http://schemas.openxmlformats.org/officeDocument/2006/relationships/slideLayout" Target="../slideLayouts/slideLayout24.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4" Type="http://schemas.openxmlformats.org/officeDocument/2006/relationships/slideLayout" Target="../slideLayouts/slideLayout40.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EE28842A-71EB-7348-B20C-4E2C6F14E39F}"/>
              </a:ext>
              <a:ext uri="{C183D7F6-B498-43B3-948B-1728B52AA6E4}">
                <adec:decorative xmlns:adec="http://schemas.microsoft.com/office/drawing/2017/decorative" val="1"/>
              </a:ext>
            </a:extLst>
          </p:cNvPr>
          <p:cNvSpPr/>
          <p:nvPr userDrawn="1"/>
        </p:nvSpPr>
        <p:spPr>
          <a:xfrm>
            <a:off x="0" y="-6519"/>
            <a:ext cx="12192000" cy="337749"/>
          </a:xfrm>
          <a:custGeom>
            <a:avLst/>
            <a:gdLst>
              <a:gd name="connsiteX0" fmla="*/ 0 w 12192000"/>
              <a:gd name="connsiteY0" fmla="*/ 0 h 247133"/>
              <a:gd name="connsiteX1" fmla="*/ 12192000 w 12192000"/>
              <a:gd name="connsiteY1" fmla="*/ 0 h 247133"/>
              <a:gd name="connsiteX2" fmla="*/ 12192000 w 12192000"/>
              <a:gd name="connsiteY2" fmla="*/ 247133 h 247133"/>
              <a:gd name="connsiteX3" fmla="*/ 0 w 12192000"/>
              <a:gd name="connsiteY3" fmla="*/ 247133 h 247133"/>
              <a:gd name="connsiteX4" fmla="*/ 0 w 12192000"/>
              <a:gd name="connsiteY4" fmla="*/ 0 h 247133"/>
              <a:gd name="connsiteX0" fmla="*/ 0 w 12192000"/>
              <a:gd name="connsiteY0" fmla="*/ 0 h 247133"/>
              <a:gd name="connsiteX1" fmla="*/ 12192000 w 12192000"/>
              <a:gd name="connsiteY1" fmla="*/ 0 h 247133"/>
              <a:gd name="connsiteX2" fmla="*/ 12192000 w 12192000"/>
              <a:gd name="connsiteY2" fmla="*/ 247133 h 247133"/>
              <a:gd name="connsiteX3" fmla="*/ 0 w 12192000"/>
              <a:gd name="connsiteY3" fmla="*/ 247133 h 247133"/>
              <a:gd name="connsiteX4" fmla="*/ 0 w 12192000"/>
              <a:gd name="connsiteY4" fmla="*/ 0 h 247133"/>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37749">
                <a:moveTo>
                  <a:pt x="0" y="0"/>
                </a:moveTo>
                <a:lnTo>
                  <a:pt x="12192000" y="0"/>
                </a:lnTo>
                <a:lnTo>
                  <a:pt x="12192000" y="247133"/>
                </a:lnTo>
                <a:cubicBezTo>
                  <a:pt x="7971481" y="304798"/>
                  <a:pt x="4599459" y="-172998"/>
                  <a:pt x="0" y="337749"/>
                </a:cubicBezTo>
                <a:lnTo>
                  <a:pt x="0" y="0"/>
                </a:lnTo>
                <a:close/>
              </a:path>
            </a:pathLst>
          </a:custGeom>
          <a:solidFill>
            <a:schemeClr val="tx2"/>
          </a:solidFill>
          <a:ln>
            <a:noFill/>
          </a:ln>
          <a:effectLst>
            <a:innerShdw blurRad="63500" dist="50800" dir="5400000">
              <a:prstClr val="black">
                <a:alpha val="1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3"/>
              </a:solidFill>
            </a:endParaRPr>
          </a:p>
        </p:txBody>
      </p:sp>
      <p:pic>
        <p:nvPicPr>
          <p:cNvPr id="8" name="Picture 7" descr="NTNU logo">
            <a:extLst>
              <a:ext uri="{FF2B5EF4-FFF2-40B4-BE49-F238E27FC236}">
                <a16:creationId xmlns:a16="http://schemas.microsoft.com/office/drawing/2014/main" id="{0B4324C8-2CD5-A04C-BEEC-EB40A21E85AB}"/>
              </a:ext>
            </a:extLst>
          </p:cNvPr>
          <p:cNvPicPr>
            <a:picLocks noChangeAspect="1"/>
          </p:cNvPicPr>
          <p:nvPr userDrawn="1"/>
        </p:nvPicPr>
        <p:blipFill>
          <a:blip r:embed="rId14"/>
          <a:stretch>
            <a:fillRect/>
          </a:stretch>
        </p:blipFill>
        <p:spPr>
          <a:xfrm>
            <a:off x="10649432" y="101007"/>
            <a:ext cx="1051935" cy="1022609"/>
          </a:xfrm>
          <a:prstGeom prst="rect">
            <a:avLst/>
          </a:prstGeom>
          <a:effectLst>
            <a:outerShdw blurRad="63500" sx="102000" sy="102000" algn="ctr" rotWithShape="0">
              <a:prstClr val="black">
                <a:alpha val="30000"/>
              </a:prstClr>
            </a:outerShdw>
          </a:effectLst>
        </p:spPr>
      </p:pic>
      <p:sp>
        <p:nvSpPr>
          <p:cNvPr id="2" name="TextBox 3" descr="Sidenummer">
            <a:extLst>
              <a:ext uri="{FF2B5EF4-FFF2-40B4-BE49-F238E27FC236}">
                <a16:creationId xmlns:a16="http://schemas.microsoft.com/office/drawing/2014/main" id="{3ECBF563-9A5F-5F72-6A5E-5B4A96EE1C63}"/>
              </a:ext>
            </a:extLst>
          </p:cNvPr>
          <p:cNvSpPr txBox="1"/>
          <p:nvPr userDrawn="1"/>
        </p:nvSpPr>
        <p:spPr>
          <a:xfrm>
            <a:off x="11220715" y="6224540"/>
            <a:ext cx="594360" cy="307777"/>
          </a:xfrm>
          <a:prstGeom prst="rect">
            <a:avLst/>
          </a:prstGeom>
          <a:noFill/>
        </p:spPr>
        <p:txBody>
          <a:bodyPr wrap="square" rtlCol="0">
            <a:spAutoFit/>
          </a:bodyPr>
          <a:lstStyle/>
          <a:p>
            <a:pPr algn="r"/>
            <a:fld id="{724FCAE7-F3FB-8A47-8F25-E38F3A8BCB3B}" type="slidenum">
              <a:rPr lang="en-NO" sz="14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pPr algn="r"/>
              <a:t>‹#›</a:t>
            </a:fld>
            <a:endParaRPr lang="en-NO"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161602605"/>
      </p:ext>
    </p:extLst>
  </p:cSld>
  <p:clrMap bg1="lt1" tx1="dk1" bg2="lt2" tx2="dk2" accent1="accent1" accent2="accent2" accent3="accent3" accent4="accent4" accent5="accent5" accent6="accent6" hlink="hlink" folHlink="folHlink"/>
  <p:sldLayoutIdLst>
    <p:sldLayoutId id="2147483690" r:id="rId1"/>
    <p:sldLayoutId id="2147483727" r:id="rId2"/>
    <p:sldLayoutId id="2147483692" r:id="rId3"/>
    <p:sldLayoutId id="2147483693" r:id="rId4"/>
    <p:sldLayoutId id="2147483694" r:id="rId5"/>
    <p:sldLayoutId id="2147483695" r:id="rId6"/>
    <p:sldLayoutId id="2147483696" r:id="rId7"/>
    <p:sldLayoutId id="2147483697" r:id="rId8"/>
    <p:sldLayoutId id="2147483747" r:id="rId9"/>
    <p:sldLayoutId id="2147483748" r:id="rId10"/>
    <p:sldLayoutId id="2147483749" r:id="rId11"/>
    <p:sldLayoutId id="2147483750" r:id="rId12"/>
  </p:sldLayoutIdLst>
  <p:transition spd="slow">
    <p:cover/>
  </p:transition>
  <p:hf hdr="0" ftr="0" dt="0"/>
  <p:txStyles>
    <p:titleStyle>
      <a:lvl1pPr algn="l" defTabSz="609585" rtl="0" eaLnBrk="1" latinLnBrk="0" hangingPunct="1">
        <a:spcBef>
          <a:spcPct val="0"/>
        </a:spcBef>
        <a:buNone/>
        <a:defRPr sz="4800" b="1" i="0" kern="1200">
          <a:solidFill>
            <a:schemeClr val="tx1"/>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18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nb-NO"/>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7083">
          <p15:clr>
            <a:srgbClr val="F26B43"/>
          </p15:clr>
        </p15:guide>
        <p15:guide id="3" pos="597">
          <p15:clr>
            <a:srgbClr val="F26B43"/>
          </p15:clr>
        </p15:guide>
        <p15:guide id="4" orient="horz" pos="3770">
          <p15:clr>
            <a:srgbClr val="F26B43"/>
          </p15:clr>
        </p15:guide>
        <p15:guide id="5" orient="horz" pos="550">
          <p15:clr>
            <a:srgbClr val="F26B43"/>
          </p15:clr>
        </p15:guide>
        <p15:guide id="6"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EE28842A-71EB-7348-B20C-4E2C6F14E39F}"/>
              </a:ext>
              <a:ext uri="{C183D7F6-B498-43B3-948B-1728B52AA6E4}">
                <adec:decorative xmlns:adec="http://schemas.microsoft.com/office/drawing/2017/decorative" val="1"/>
              </a:ext>
            </a:extLst>
          </p:cNvPr>
          <p:cNvSpPr/>
          <p:nvPr userDrawn="1"/>
        </p:nvSpPr>
        <p:spPr>
          <a:xfrm>
            <a:off x="0" y="-6519"/>
            <a:ext cx="12192000" cy="337749"/>
          </a:xfrm>
          <a:custGeom>
            <a:avLst/>
            <a:gdLst>
              <a:gd name="connsiteX0" fmla="*/ 0 w 12192000"/>
              <a:gd name="connsiteY0" fmla="*/ 0 h 247133"/>
              <a:gd name="connsiteX1" fmla="*/ 12192000 w 12192000"/>
              <a:gd name="connsiteY1" fmla="*/ 0 h 247133"/>
              <a:gd name="connsiteX2" fmla="*/ 12192000 w 12192000"/>
              <a:gd name="connsiteY2" fmla="*/ 247133 h 247133"/>
              <a:gd name="connsiteX3" fmla="*/ 0 w 12192000"/>
              <a:gd name="connsiteY3" fmla="*/ 247133 h 247133"/>
              <a:gd name="connsiteX4" fmla="*/ 0 w 12192000"/>
              <a:gd name="connsiteY4" fmla="*/ 0 h 247133"/>
              <a:gd name="connsiteX0" fmla="*/ 0 w 12192000"/>
              <a:gd name="connsiteY0" fmla="*/ 0 h 247133"/>
              <a:gd name="connsiteX1" fmla="*/ 12192000 w 12192000"/>
              <a:gd name="connsiteY1" fmla="*/ 0 h 247133"/>
              <a:gd name="connsiteX2" fmla="*/ 12192000 w 12192000"/>
              <a:gd name="connsiteY2" fmla="*/ 247133 h 247133"/>
              <a:gd name="connsiteX3" fmla="*/ 0 w 12192000"/>
              <a:gd name="connsiteY3" fmla="*/ 247133 h 247133"/>
              <a:gd name="connsiteX4" fmla="*/ 0 w 12192000"/>
              <a:gd name="connsiteY4" fmla="*/ 0 h 247133"/>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37749">
                <a:moveTo>
                  <a:pt x="0" y="0"/>
                </a:moveTo>
                <a:lnTo>
                  <a:pt x="12192000" y="0"/>
                </a:lnTo>
                <a:lnTo>
                  <a:pt x="12192000" y="247133"/>
                </a:lnTo>
                <a:cubicBezTo>
                  <a:pt x="7971481" y="304798"/>
                  <a:pt x="4599459" y="-172998"/>
                  <a:pt x="0" y="337749"/>
                </a:cubicBezTo>
                <a:lnTo>
                  <a:pt x="0" y="0"/>
                </a:lnTo>
                <a:close/>
              </a:path>
            </a:pathLst>
          </a:custGeom>
          <a:solidFill>
            <a:schemeClr val="tx1"/>
          </a:solidFill>
          <a:ln>
            <a:noFill/>
          </a:ln>
          <a:effectLst>
            <a:innerShdw blurRad="63500" dist="50800" dir="5400000">
              <a:prstClr val="black">
                <a:alpha val="1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3"/>
              </a:solidFill>
            </a:endParaRPr>
          </a:p>
        </p:txBody>
      </p:sp>
      <p:pic>
        <p:nvPicPr>
          <p:cNvPr id="8" name="Picture 7" descr="NTNU logo">
            <a:extLst>
              <a:ext uri="{FF2B5EF4-FFF2-40B4-BE49-F238E27FC236}">
                <a16:creationId xmlns:a16="http://schemas.microsoft.com/office/drawing/2014/main" id="{0B4324C8-2CD5-A04C-BEEC-EB40A21E85AB}"/>
              </a:ext>
            </a:extLst>
          </p:cNvPr>
          <p:cNvPicPr>
            <a:picLocks noChangeAspect="1"/>
          </p:cNvPicPr>
          <p:nvPr userDrawn="1"/>
        </p:nvPicPr>
        <p:blipFill>
          <a:blip r:embed="rId10"/>
          <a:srcRect/>
          <a:stretch/>
        </p:blipFill>
        <p:spPr>
          <a:xfrm>
            <a:off x="10649432" y="101099"/>
            <a:ext cx="1051935" cy="1022424"/>
          </a:xfrm>
          <a:prstGeom prst="rect">
            <a:avLst/>
          </a:prstGeom>
          <a:effectLst>
            <a:outerShdw blurRad="63500" sx="102000" sy="102000" algn="ctr" rotWithShape="0">
              <a:prstClr val="black">
                <a:alpha val="30000"/>
              </a:prstClr>
            </a:outerShdw>
          </a:effectLst>
        </p:spPr>
      </p:pic>
      <p:sp>
        <p:nvSpPr>
          <p:cNvPr id="3" name="TextBox 3" descr="Sidenummer">
            <a:extLst>
              <a:ext uri="{FF2B5EF4-FFF2-40B4-BE49-F238E27FC236}">
                <a16:creationId xmlns:a16="http://schemas.microsoft.com/office/drawing/2014/main" id="{C1C13848-E00F-8AD5-0A16-1A4556D16F05}"/>
              </a:ext>
            </a:extLst>
          </p:cNvPr>
          <p:cNvSpPr txBox="1"/>
          <p:nvPr userDrawn="1"/>
        </p:nvSpPr>
        <p:spPr>
          <a:xfrm>
            <a:off x="11220715" y="6224540"/>
            <a:ext cx="594360" cy="307777"/>
          </a:xfrm>
          <a:prstGeom prst="rect">
            <a:avLst/>
          </a:prstGeom>
          <a:noFill/>
        </p:spPr>
        <p:txBody>
          <a:bodyPr wrap="square" rtlCol="0">
            <a:spAutoFit/>
          </a:bodyPr>
          <a:lstStyle/>
          <a:p>
            <a:pPr algn="r"/>
            <a:fld id="{724FCAE7-F3FB-8A47-8F25-E38F3A8BCB3B}" type="slidenum">
              <a:rPr lang="en-NO" sz="1400" smtClean="0">
                <a:solidFill>
                  <a:schemeClr val="tx1"/>
                </a:solidFill>
                <a:latin typeface="Open Sans" panose="020B0606030504020204" pitchFamily="34" charset="0"/>
                <a:ea typeface="Open Sans" panose="020B0606030504020204" pitchFamily="34" charset="0"/>
                <a:cs typeface="Open Sans" panose="020B0606030504020204" pitchFamily="34" charset="0"/>
              </a:rPr>
              <a:pPr algn="r"/>
              <a:t>‹#›</a:t>
            </a:fld>
            <a:endParaRPr lang="en-NO" sz="1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32219871"/>
      </p:ext>
    </p:extLst>
  </p:cSld>
  <p:clrMap bg1="dk1" tx1="lt1" bg2="dk2" tx2="lt2" accent1="accent1" accent2="accent2" accent3="accent3" accent4="accent4" accent5="accent5" accent6="accent6" hlink="hlink" folHlink="folHlink"/>
  <p:sldLayoutIdLst>
    <p:sldLayoutId id="2147483699" r:id="rId1"/>
    <p:sldLayoutId id="2147483728" r:id="rId2"/>
    <p:sldLayoutId id="2147483701" r:id="rId3"/>
    <p:sldLayoutId id="2147483702" r:id="rId4"/>
    <p:sldLayoutId id="2147483703" r:id="rId5"/>
    <p:sldLayoutId id="2147483704" r:id="rId6"/>
    <p:sldLayoutId id="2147483705" r:id="rId7"/>
    <p:sldLayoutId id="2147483706" r:id="rId8"/>
  </p:sldLayoutIdLst>
  <p:transition spd="slow">
    <p:cover/>
  </p:transition>
  <p:hf hdr="0" ftr="0" dt="0"/>
  <p:txStyles>
    <p:titleStyle>
      <a:lvl1pPr algn="l" defTabSz="609585" rtl="0" eaLnBrk="1" latinLnBrk="0" hangingPunct="1">
        <a:spcBef>
          <a:spcPct val="0"/>
        </a:spcBef>
        <a:buNone/>
        <a:defRPr sz="4800" b="1" i="0" kern="1200">
          <a:solidFill>
            <a:schemeClr val="tx1"/>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18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nb-NO"/>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7083">
          <p15:clr>
            <a:srgbClr val="F26B43"/>
          </p15:clr>
        </p15:guide>
        <p15:guide id="3" pos="597">
          <p15:clr>
            <a:srgbClr val="F26B43"/>
          </p15:clr>
        </p15:guide>
        <p15:guide id="4" orient="horz" pos="3770">
          <p15:clr>
            <a:srgbClr val="F26B43"/>
          </p15:clr>
        </p15:guide>
        <p15:guide id="5" orient="horz" pos="550">
          <p15:clr>
            <a:srgbClr val="F26B43"/>
          </p15:clr>
        </p15:guide>
        <p15:guide id="6"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EE28842A-71EB-7348-B20C-4E2C6F14E39F}"/>
              </a:ext>
              <a:ext uri="{C183D7F6-B498-43B3-948B-1728B52AA6E4}">
                <adec:decorative xmlns:adec="http://schemas.microsoft.com/office/drawing/2017/decorative" val="1"/>
              </a:ext>
            </a:extLst>
          </p:cNvPr>
          <p:cNvSpPr/>
          <p:nvPr userDrawn="1"/>
        </p:nvSpPr>
        <p:spPr>
          <a:xfrm>
            <a:off x="0" y="-6519"/>
            <a:ext cx="12192000" cy="337749"/>
          </a:xfrm>
          <a:custGeom>
            <a:avLst/>
            <a:gdLst>
              <a:gd name="connsiteX0" fmla="*/ 0 w 12192000"/>
              <a:gd name="connsiteY0" fmla="*/ 0 h 247133"/>
              <a:gd name="connsiteX1" fmla="*/ 12192000 w 12192000"/>
              <a:gd name="connsiteY1" fmla="*/ 0 h 247133"/>
              <a:gd name="connsiteX2" fmla="*/ 12192000 w 12192000"/>
              <a:gd name="connsiteY2" fmla="*/ 247133 h 247133"/>
              <a:gd name="connsiteX3" fmla="*/ 0 w 12192000"/>
              <a:gd name="connsiteY3" fmla="*/ 247133 h 247133"/>
              <a:gd name="connsiteX4" fmla="*/ 0 w 12192000"/>
              <a:gd name="connsiteY4" fmla="*/ 0 h 247133"/>
              <a:gd name="connsiteX0" fmla="*/ 0 w 12192000"/>
              <a:gd name="connsiteY0" fmla="*/ 0 h 247133"/>
              <a:gd name="connsiteX1" fmla="*/ 12192000 w 12192000"/>
              <a:gd name="connsiteY1" fmla="*/ 0 h 247133"/>
              <a:gd name="connsiteX2" fmla="*/ 12192000 w 12192000"/>
              <a:gd name="connsiteY2" fmla="*/ 247133 h 247133"/>
              <a:gd name="connsiteX3" fmla="*/ 0 w 12192000"/>
              <a:gd name="connsiteY3" fmla="*/ 247133 h 247133"/>
              <a:gd name="connsiteX4" fmla="*/ 0 w 12192000"/>
              <a:gd name="connsiteY4" fmla="*/ 0 h 247133"/>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37749">
                <a:moveTo>
                  <a:pt x="0" y="0"/>
                </a:moveTo>
                <a:lnTo>
                  <a:pt x="12192000" y="0"/>
                </a:lnTo>
                <a:lnTo>
                  <a:pt x="12192000" y="247133"/>
                </a:lnTo>
                <a:cubicBezTo>
                  <a:pt x="7971481" y="304798"/>
                  <a:pt x="4599459" y="-172998"/>
                  <a:pt x="0" y="337749"/>
                </a:cubicBezTo>
                <a:lnTo>
                  <a:pt x="0" y="0"/>
                </a:lnTo>
                <a:close/>
              </a:path>
            </a:pathLst>
          </a:custGeom>
          <a:solidFill>
            <a:schemeClr val="accent3"/>
          </a:solidFill>
          <a:ln>
            <a:noFill/>
          </a:ln>
          <a:effectLst>
            <a:innerShdw blurRad="63500" dist="50800" dir="5400000">
              <a:prstClr val="black">
                <a:alpha val="1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3"/>
              </a:solidFill>
            </a:endParaRPr>
          </a:p>
        </p:txBody>
      </p:sp>
      <p:sp>
        <p:nvSpPr>
          <p:cNvPr id="9" name="Rectangle 6">
            <a:extLst>
              <a:ext uri="{FF2B5EF4-FFF2-40B4-BE49-F238E27FC236}">
                <a16:creationId xmlns:a16="http://schemas.microsoft.com/office/drawing/2014/main" id="{19ABD9E8-43B4-EF43-A770-91272F2CC39E}"/>
              </a:ext>
              <a:ext uri="{C183D7F6-B498-43B3-948B-1728B52AA6E4}">
                <adec:decorative xmlns:adec="http://schemas.microsoft.com/office/drawing/2017/decorative" val="1"/>
              </a:ext>
            </a:extLst>
          </p:cNvPr>
          <p:cNvSpPr/>
          <p:nvPr userDrawn="1"/>
        </p:nvSpPr>
        <p:spPr>
          <a:xfrm rot="10800000">
            <a:off x="0" y="6520251"/>
            <a:ext cx="12192000" cy="337749"/>
          </a:xfrm>
          <a:custGeom>
            <a:avLst/>
            <a:gdLst>
              <a:gd name="connsiteX0" fmla="*/ 0 w 12192000"/>
              <a:gd name="connsiteY0" fmla="*/ 0 h 247133"/>
              <a:gd name="connsiteX1" fmla="*/ 12192000 w 12192000"/>
              <a:gd name="connsiteY1" fmla="*/ 0 h 247133"/>
              <a:gd name="connsiteX2" fmla="*/ 12192000 w 12192000"/>
              <a:gd name="connsiteY2" fmla="*/ 247133 h 247133"/>
              <a:gd name="connsiteX3" fmla="*/ 0 w 12192000"/>
              <a:gd name="connsiteY3" fmla="*/ 247133 h 247133"/>
              <a:gd name="connsiteX4" fmla="*/ 0 w 12192000"/>
              <a:gd name="connsiteY4" fmla="*/ 0 h 247133"/>
              <a:gd name="connsiteX0" fmla="*/ 0 w 12192000"/>
              <a:gd name="connsiteY0" fmla="*/ 0 h 247133"/>
              <a:gd name="connsiteX1" fmla="*/ 12192000 w 12192000"/>
              <a:gd name="connsiteY1" fmla="*/ 0 h 247133"/>
              <a:gd name="connsiteX2" fmla="*/ 12192000 w 12192000"/>
              <a:gd name="connsiteY2" fmla="*/ 247133 h 247133"/>
              <a:gd name="connsiteX3" fmla="*/ 0 w 12192000"/>
              <a:gd name="connsiteY3" fmla="*/ 247133 h 247133"/>
              <a:gd name="connsiteX4" fmla="*/ 0 w 12192000"/>
              <a:gd name="connsiteY4" fmla="*/ 0 h 247133"/>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37749">
                <a:moveTo>
                  <a:pt x="0" y="0"/>
                </a:moveTo>
                <a:lnTo>
                  <a:pt x="12192000" y="0"/>
                </a:lnTo>
                <a:lnTo>
                  <a:pt x="12192000" y="247133"/>
                </a:lnTo>
                <a:cubicBezTo>
                  <a:pt x="7971481" y="304798"/>
                  <a:pt x="4599459" y="-172998"/>
                  <a:pt x="0" y="337749"/>
                </a:cubicBezTo>
                <a:lnTo>
                  <a:pt x="0" y="0"/>
                </a:lnTo>
                <a:close/>
              </a:path>
            </a:pathLst>
          </a:custGeom>
          <a:solidFill>
            <a:schemeClr val="accent3"/>
          </a:solidFill>
          <a:ln>
            <a:noFill/>
          </a:ln>
          <a:effectLst>
            <a:innerShdw blurRad="63500" dist="50800" dir="5400000">
              <a:prstClr val="black">
                <a:alpha val="1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3"/>
              </a:solidFill>
            </a:endParaRPr>
          </a:p>
        </p:txBody>
      </p:sp>
      <p:pic>
        <p:nvPicPr>
          <p:cNvPr id="8" name="Picture 7" descr="NTNU logo">
            <a:extLst>
              <a:ext uri="{FF2B5EF4-FFF2-40B4-BE49-F238E27FC236}">
                <a16:creationId xmlns:a16="http://schemas.microsoft.com/office/drawing/2014/main" id="{0B4324C8-2CD5-A04C-BEEC-EB40A21E85AB}"/>
              </a:ext>
            </a:extLst>
          </p:cNvPr>
          <p:cNvPicPr>
            <a:picLocks noChangeAspect="1"/>
          </p:cNvPicPr>
          <p:nvPr userDrawn="1"/>
        </p:nvPicPr>
        <p:blipFill>
          <a:blip r:embed="rId10"/>
          <a:stretch>
            <a:fillRect/>
          </a:stretch>
        </p:blipFill>
        <p:spPr>
          <a:xfrm>
            <a:off x="10649432" y="101007"/>
            <a:ext cx="1051935" cy="1022609"/>
          </a:xfrm>
          <a:prstGeom prst="rect">
            <a:avLst/>
          </a:prstGeom>
          <a:effectLst>
            <a:outerShdw blurRad="63500" sx="102000" sy="102000" algn="ctr" rotWithShape="0">
              <a:prstClr val="black">
                <a:alpha val="30000"/>
              </a:prstClr>
            </a:outerShdw>
          </a:effectLst>
        </p:spPr>
      </p:pic>
      <p:sp>
        <p:nvSpPr>
          <p:cNvPr id="2" name="TextBox 3" descr="Sidenummer">
            <a:extLst>
              <a:ext uri="{FF2B5EF4-FFF2-40B4-BE49-F238E27FC236}">
                <a16:creationId xmlns:a16="http://schemas.microsoft.com/office/drawing/2014/main" id="{2AE82D62-F11E-0CE1-8235-5C2A5514D853}"/>
              </a:ext>
            </a:extLst>
          </p:cNvPr>
          <p:cNvSpPr txBox="1"/>
          <p:nvPr userDrawn="1"/>
        </p:nvSpPr>
        <p:spPr>
          <a:xfrm>
            <a:off x="11220715" y="6224540"/>
            <a:ext cx="594360" cy="307777"/>
          </a:xfrm>
          <a:prstGeom prst="rect">
            <a:avLst/>
          </a:prstGeom>
          <a:noFill/>
        </p:spPr>
        <p:txBody>
          <a:bodyPr wrap="square" rtlCol="0">
            <a:spAutoFit/>
          </a:bodyPr>
          <a:lstStyle/>
          <a:p>
            <a:pPr algn="r"/>
            <a:fld id="{724FCAE7-F3FB-8A47-8F25-E38F3A8BCB3B}" type="slidenum">
              <a:rPr lang="en-NO" sz="14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pPr algn="r"/>
              <a:t>‹#›</a:t>
            </a:fld>
            <a:endParaRPr lang="en-NO"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817681769"/>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6" r:id="rId8"/>
  </p:sldLayoutIdLst>
  <p:transition spd="slow">
    <p:cover/>
  </p:transition>
  <p:hf hdr="0" ftr="0" dt="0"/>
  <p:txStyles>
    <p:titleStyle>
      <a:lvl1pPr algn="l" defTabSz="609585" rtl="0" eaLnBrk="1" latinLnBrk="0" hangingPunct="1">
        <a:spcBef>
          <a:spcPct val="0"/>
        </a:spcBef>
        <a:buNone/>
        <a:defRPr sz="4800" b="1" i="0" kern="1200">
          <a:solidFill>
            <a:schemeClr val="tx1"/>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18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nb-NO"/>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7083">
          <p15:clr>
            <a:srgbClr val="F26B43"/>
          </p15:clr>
        </p15:guide>
        <p15:guide id="3" pos="597">
          <p15:clr>
            <a:srgbClr val="F26B43"/>
          </p15:clr>
        </p15:guide>
        <p15:guide id="4" orient="horz" pos="3770">
          <p15:clr>
            <a:srgbClr val="F26B43"/>
          </p15:clr>
        </p15:guide>
        <p15:guide id="5" orient="horz" pos="550">
          <p15:clr>
            <a:srgbClr val="F26B43"/>
          </p15:clr>
        </p15:guide>
        <p15:guide id="6"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EE28842A-71EB-7348-B20C-4E2C6F14E39F}"/>
              </a:ext>
              <a:ext uri="{C183D7F6-B498-43B3-948B-1728B52AA6E4}">
                <adec:decorative xmlns:adec="http://schemas.microsoft.com/office/drawing/2017/decorative" val="1"/>
              </a:ext>
            </a:extLst>
          </p:cNvPr>
          <p:cNvSpPr/>
          <p:nvPr userDrawn="1"/>
        </p:nvSpPr>
        <p:spPr>
          <a:xfrm>
            <a:off x="0" y="-6519"/>
            <a:ext cx="12192000" cy="337749"/>
          </a:xfrm>
          <a:custGeom>
            <a:avLst/>
            <a:gdLst>
              <a:gd name="connsiteX0" fmla="*/ 0 w 12192000"/>
              <a:gd name="connsiteY0" fmla="*/ 0 h 247133"/>
              <a:gd name="connsiteX1" fmla="*/ 12192000 w 12192000"/>
              <a:gd name="connsiteY1" fmla="*/ 0 h 247133"/>
              <a:gd name="connsiteX2" fmla="*/ 12192000 w 12192000"/>
              <a:gd name="connsiteY2" fmla="*/ 247133 h 247133"/>
              <a:gd name="connsiteX3" fmla="*/ 0 w 12192000"/>
              <a:gd name="connsiteY3" fmla="*/ 247133 h 247133"/>
              <a:gd name="connsiteX4" fmla="*/ 0 w 12192000"/>
              <a:gd name="connsiteY4" fmla="*/ 0 h 247133"/>
              <a:gd name="connsiteX0" fmla="*/ 0 w 12192000"/>
              <a:gd name="connsiteY0" fmla="*/ 0 h 247133"/>
              <a:gd name="connsiteX1" fmla="*/ 12192000 w 12192000"/>
              <a:gd name="connsiteY1" fmla="*/ 0 h 247133"/>
              <a:gd name="connsiteX2" fmla="*/ 12192000 w 12192000"/>
              <a:gd name="connsiteY2" fmla="*/ 247133 h 247133"/>
              <a:gd name="connsiteX3" fmla="*/ 0 w 12192000"/>
              <a:gd name="connsiteY3" fmla="*/ 247133 h 247133"/>
              <a:gd name="connsiteX4" fmla="*/ 0 w 12192000"/>
              <a:gd name="connsiteY4" fmla="*/ 0 h 247133"/>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37749">
                <a:moveTo>
                  <a:pt x="0" y="0"/>
                </a:moveTo>
                <a:lnTo>
                  <a:pt x="12192000" y="0"/>
                </a:lnTo>
                <a:lnTo>
                  <a:pt x="12192000" y="247133"/>
                </a:lnTo>
                <a:cubicBezTo>
                  <a:pt x="7971481" y="304798"/>
                  <a:pt x="4599459" y="-172998"/>
                  <a:pt x="0" y="337749"/>
                </a:cubicBezTo>
                <a:lnTo>
                  <a:pt x="0" y="0"/>
                </a:lnTo>
                <a:close/>
              </a:path>
            </a:pathLst>
          </a:custGeom>
          <a:solidFill>
            <a:schemeClr val="tx2"/>
          </a:solidFill>
          <a:ln>
            <a:noFill/>
          </a:ln>
          <a:effectLst>
            <a:innerShdw blurRad="63500" dist="50800" dir="5400000">
              <a:prstClr val="black">
                <a:alpha val="1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3"/>
              </a:solidFill>
            </a:endParaRPr>
          </a:p>
        </p:txBody>
      </p:sp>
      <p:sp>
        <p:nvSpPr>
          <p:cNvPr id="2" name="TextBox 3" descr="Sidenummer">
            <a:extLst>
              <a:ext uri="{FF2B5EF4-FFF2-40B4-BE49-F238E27FC236}">
                <a16:creationId xmlns:a16="http://schemas.microsoft.com/office/drawing/2014/main" id="{3ECBF563-9A5F-5F72-6A5E-5B4A96EE1C63}"/>
              </a:ext>
            </a:extLst>
          </p:cNvPr>
          <p:cNvSpPr txBox="1"/>
          <p:nvPr userDrawn="1"/>
        </p:nvSpPr>
        <p:spPr>
          <a:xfrm>
            <a:off x="11220715" y="6224540"/>
            <a:ext cx="594360" cy="307777"/>
          </a:xfrm>
          <a:prstGeom prst="rect">
            <a:avLst/>
          </a:prstGeom>
          <a:noFill/>
        </p:spPr>
        <p:txBody>
          <a:bodyPr wrap="square" rtlCol="0">
            <a:spAutoFit/>
          </a:bodyPr>
          <a:lstStyle/>
          <a:p>
            <a:pPr algn="r"/>
            <a:fld id="{724FCAE7-F3FB-8A47-8F25-E38F3A8BCB3B}" type="slidenum">
              <a:rPr lang="en-NO" sz="14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pPr algn="r"/>
              <a:t>‹#›</a:t>
            </a:fld>
            <a:endParaRPr lang="en-NO"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67879718"/>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p:transition spd="slow">
    <p:cover/>
  </p:transition>
  <p:hf hdr="0" ftr="0" dt="0"/>
  <p:txStyles>
    <p:titleStyle>
      <a:lvl1pPr algn="l" defTabSz="609585" rtl="0" eaLnBrk="1" latinLnBrk="0" hangingPunct="1">
        <a:spcBef>
          <a:spcPct val="0"/>
        </a:spcBef>
        <a:buNone/>
        <a:defRPr sz="4800" b="1" i="0" kern="1200">
          <a:solidFill>
            <a:schemeClr val="tx1"/>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18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nb-NO"/>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7083">
          <p15:clr>
            <a:srgbClr val="F26B43"/>
          </p15:clr>
        </p15:guide>
        <p15:guide id="3" pos="597">
          <p15:clr>
            <a:srgbClr val="F26B43"/>
          </p15:clr>
        </p15:guide>
        <p15:guide id="4" orient="horz" pos="3770">
          <p15:clr>
            <a:srgbClr val="F26B43"/>
          </p15:clr>
        </p15:guide>
        <p15:guide id="5" orient="horz" pos="550">
          <p15:clr>
            <a:srgbClr val="F26B43"/>
          </p15:clr>
        </p15:guide>
        <p15:guide id="6"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EE28842A-71EB-7348-B20C-4E2C6F14E39F}"/>
              </a:ext>
              <a:ext uri="{C183D7F6-B498-43B3-948B-1728B52AA6E4}">
                <adec:decorative xmlns:adec="http://schemas.microsoft.com/office/drawing/2017/decorative" val="1"/>
              </a:ext>
            </a:extLst>
          </p:cNvPr>
          <p:cNvSpPr/>
          <p:nvPr userDrawn="1"/>
        </p:nvSpPr>
        <p:spPr>
          <a:xfrm>
            <a:off x="0" y="-6519"/>
            <a:ext cx="12192000" cy="337749"/>
          </a:xfrm>
          <a:custGeom>
            <a:avLst/>
            <a:gdLst>
              <a:gd name="connsiteX0" fmla="*/ 0 w 12192000"/>
              <a:gd name="connsiteY0" fmla="*/ 0 h 247133"/>
              <a:gd name="connsiteX1" fmla="*/ 12192000 w 12192000"/>
              <a:gd name="connsiteY1" fmla="*/ 0 h 247133"/>
              <a:gd name="connsiteX2" fmla="*/ 12192000 w 12192000"/>
              <a:gd name="connsiteY2" fmla="*/ 247133 h 247133"/>
              <a:gd name="connsiteX3" fmla="*/ 0 w 12192000"/>
              <a:gd name="connsiteY3" fmla="*/ 247133 h 247133"/>
              <a:gd name="connsiteX4" fmla="*/ 0 w 12192000"/>
              <a:gd name="connsiteY4" fmla="*/ 0 h 247133"/>
              <a:gd name="connsiteX0" fmla="*/ 0 w 12192000"/>
              <a:gd name="connsiteY0" fmla="*/ 0 h 247133"/>
              <a:gd name="connsiteX1" fmla="*/ 12192000 w 12192000"/>
              <a:gd name="connsiteY1" fmla="*/ 0 h 247133"/>
              <a:gd name="connsiteX2" fmla="*/ 12192000 w 12192000"/>
              <a:gd name="connsiteY2" fmla="*/ 247133 h 247133"/>
              <a:gd name="connsiteX3" fmla="*/ 0 w 12192000"/>
              <a:gd name="connsiteY3" fmla="*/ 247133 h 247133"/>
              <a:gd name="connsiteX4" fmla="*/ 0 w 12192000"/>
              <a:gd name="connsiteY4" fmla="*/ 0 h 247133"/>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37749">
                <a:moveTo>
                  <a:pt x="0" y="0"/>
                </a:moveTo>
                <a:lnTo>
                  <a:pt x="12192000" y="0"/>
                </a:lnTo>
                <a:lnTo>
                  <a:pt x="12192000" y="247133"/>
                </a:lnTo>
                <a:cubicBezTo>
                  <a:pt x="7971481" y="304798"/>
                  <a:pt x="4599459" y="-172998"/>
                  <a:pt x="0" y="337749"/>
                </a:cubicBezTo>
                <a:lnTo>
                  <a:pt x="0" y="0"/>
                </a:lnTo>
                <a:close/>
              </a:path>
            </a:pathLst>
          </a:custGeom>
          <a:solidFill>
            <a:schemeClr val="tx1"/>
          </a:solidFill>
          <a:ln>
            <a:noFill/>
          </a:ln>
          <a:effectLst>
            <a:innerShdw blurRad="63500" dist="50800" dir="5400000">
              <a:prstClr val="black">
                <a:alpha val="1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3"/>
              </a:solidFill>
            </a:endParaRPr>
          </a:p>
        </p:txBody>
      </p:sp>
      <p:sp>
        <p:nvSpPr>
          <p:cNvPr id="3" name="TextBox 3" descr="Sidenummer">
            <a:extLst>
              <a:ext uri="{FF2B5EF4-FFF2-40B4-BE49-F238E27FC236}">
                <a16:creationId xmlns:a16="http://schemas.microsoft.com/office/drawing/2014/main" id="{C1C13848-E00F-8AD5-0A16-1A4556D16F05}"/>
              </a:ext>
            </a:extLst>
          </p:cNvPr>
          <p:cNvSpPr txBox="1"/>
          <p:nvPr userDrawn="1"/>
        </p:nvSpPr>
        <p:spPr>
          <a:xfrm>
            <a:off x="11220715" y="6224540"/>
            <a:ext cx="594360" cy="307777"/>
          </a:xfrm>
          <a:prstGeom prst="rect">
            <a:avLst/>
          </a:prstGeom>
          <a:noFill/>
        </p:spPr>
        <p:txBody>
          <a:bodyPr wrap="square" rtlCol="0">
            <a:spAutoFit/>
          </a:bodyPr>
          <a:lstStyle/>
          <a:p>
            <a:pPr algn="r"/>
            <a:fld id="{724FCAE7-F3FB-8A47-8F25-E38F3A8BCB3B}" type="slidenum">
              <a:rPr lang="en-NO" sz="1400" smtClean="0">
                <a:solidFill>
                  <a:schemeClr val="tx1"/>
                </a:solidFill>
                <a:latin typeface="Open Sans" panose="020B0606030504020204" pitchFamily="34" charset="0"/>
                <a:ea typeface="Open Sans" panose="020B0606030504020204" pitchFamily="34" charset="0"/>
                <a:cs typeface="Open Sans" panose="020B0606030504020204" pitchFamily="34" charset="0"/>
              </a:rPr>
              <a:pPr algn="r"/>
              <a:t>‹#›</a:t>
            </a:fld>
            <a:endParaRPr lang="en-NO" sz="1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13613138"/>
      </p:ext>
    </p:extLst>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Lst>
  <p:transition spd="slow">
    <p:cover/>
  </p:transition>
  <p:hf hdr="0" ftr="0" dt="0"/>
  <p:txStyles>
    <p:titleStyle>
      <a:lvl1pPr algn="l" defTabSz="609585" rtl="0" eaLnBrk="1" latinLnBrk="0" hangingPunct="1">
        <a:spcBef>
          <a:spcPct val="0"/>
        </a:spcBef>
        <a:buNone/>
        <a:defRPr sz="4800" b="1" i="0" kern="1200">
          <a:solidFill>
            <a:schemeClr val="tx1"/>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18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nb-NO"/>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7083">
          <p15:clr>
            <a:srgbClr val="F26B43"/>
          </p15:clr>
        </p15:guide>
        <p15:guide id="3" pos="597">
          <p15:clr>
            <a:srgbClr val="F26B43"/>
          </p15:clr>
        </p15:guide>
        <p15:guide id="4" orient="horz" pos="3770">
          <p15:clr>
            <a:srgbClr val="F26B43"/>
          </p15:clr>
        </p15:guide>
        <p15:guide id="5" orient="horz" pos="55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hyperlink" Target="http://dsp.acm.org/"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www.acm.org/" TargetMode="External"/><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8" Type="http://schemas.openxmlformats.org/officeDocument/2006/relationships/hyperlink" Target="https://women-stem-up.eu/" TargetMode="External"/><Relationship Id="rId13" Type="http://schemas.openxmlformats.org/officeDocument/2006/relationships/image" Target="../media/image12.png"/><Relationship Id="rId18" Type="http://schemas.openxmlformats.org/officeDocument/2006/relationships/image" Target="../media/image16.png"/><Relationship Id="rId3" Type="http://schemas.openxmlformats.org/officeDocument/2006/relationships/hyperlink" Target="https://www.ntnu.no/ada" TargetMode="External"/><Relationship Id="rId7" Type="http://schemas.openxmlformats.org/officeDocument/2006/relationships/hyperlink" Target="https://www.ntnu.edu/smartcities/craft" TargetMode="External"/><Relationship Id="rId12" Type="http://schemas.openxmlformats.org/officeDocument/2006/relationships/image" Target="../media/image11.png"/><Relationship Id="rId17" Type="http://schemas.openxmlformats.org/officeDocument/2006/relationships/image" Target="../media/image15.jpg"/><Relationship Id="rId2" Type="http://schemas.openxmlformats.org/officeDocument/2006/relationships/notesSlide" Target="../notesSlides/notesSlide4.xml"/><Relationship Id="rId16" Type="http://schemas.openxmlformats.org/officeDocument/2006/relationships/image" Target="../media/image14.png"/><Relationship Id="rId1" Type="http://schemas.openxmlformats.org/officeDocument/2006/relationships/slideLayout" Target="../slideLayouts/slideLayout10.xml"/><Relationship Id="rId6" Type="http://schemas.openxmlformats.org/officeDocument/2006/relationships/hyperlink" Target="http://eugain.eu/" TargetMode="External"/><Relationship Id="rId11" Type="http://schemas.openxmlformats.org/officeDocument/2006/relationships/hyperlink" Target="https://erasmus-plus.ec.europa.eu/projects/search/details/2024-1-NO01-KA220-HED-000249902" TargetMode="External"/><Relationship Id="rId5" Type="http://schemas.openxmlformats.org/officeDocument/2006/relationships/hyperlink" Target="https://www.ntnu.edu/idun" TargetMode="External"/><Relationship Id="rId15" Type="http://schemas.openxmlformats.org/officeDocument/2006/relationships/oleObject" Target="../embeddings/oleObject1.bin"/><Relationship Id="rId10" Type="http://schemas.openxmlformats.org/officeDocument/2006/relationships/hyperlink" Target="https://www.abelia.no/50techkvinner/" TargetMode="External"/><Relationship Id="rId19" Type="http://schemas.openxmlformats.org/officeDocument/2006/relationships/image" Target="../media/image17.png"/><Relationship Id="rId4" Type="http://schemas.openxmlformats.org/officeDocument/2006/relationships/hyperlink" Target="https://www.ntnu.no/skolelab/kodeloypa" TargetMode="External"/><Relationship Id="rId9" Type="http://schemas.openxmlformats.org/officeDocument/2006/relationships/hyperlink" Target="https://womencourage.acm.org/2023/" TargetMode="External"/><Relationship Id="rId1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20.tif"/><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21.jp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24.tif"/><Relationship Id="rId4" Type="http://schemas.openxmlformats.org/officeDocument/2006/relationships/image" Target="../media/image23.tif"/></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4.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A854D-A30D-29FD-9799-804F2E655F65}"/>
              </a:ext>
            </a:extLst>
          </p:cNvPr>
          <p:cNvSpPr>
            <a:spLocks noGrp="1"/>
          </p:cNvSpPr>
          <p:nvPr>
            <p:ph type="ctrTitle"/>
          </p:nvPr>
        </p:nvSpPr>
        <p:spPr>
          <a:xfrm>
            <a:off x="838200" y="556996"/>
            <a:ext cx="3936557" cy="3344266"/>
          </a:xfrm>
        </p:spPr>
        <p:txBody>
          <a:bodyPr vert="horz" lIns="91440" tIns="45720" rIns="91440" bIns="45720" rtlCol="0">
            <a:normAutofit/>
          </a:bodyPr>
          <a:lstStyle/>
          <a:p>
            <a:pPr algn="l"/>
            <a:r>
              <a:rPr lang="pt-BR" sz="3600" b="1" dirty="0"/>
              <a:t>Eksperter i team – </a:t>
            </a:r>
            <a:r>
              <a:rPr lang="pt-BR" sz="3600" b="1" dirty="0" err="1"/>
              <a:t>én</a:t>
            </a:r>
            <a:r>
              <a:rPr lang="pt-BR" sz="3600" b="1" dirty="0"/>
              <a:t>, </a:t>
            </a:r>
            <a:r>
              <a:rPr lang="pt-BR" sz="3600" b="1" dirty="0" err="1"/>
              <a:t>ingen</a:t>
            </a:r>
            <a:r>
              <a:rPr lang="pt-BR" sz="3600" b="1" dirty="0"/>
              <a:t> og </a:t>
            </a:r>
            <a:r>
              <a:rPr lang="pt-BR" sz="3600" b="1" dirty="0" err="1"/>
              <a:t>hundre</a:t>
            </a:r>
            <a:r>
              <a:rPr lang="pt-BR" sz="3600" b="1" dirty="0"/>
              <a:t> </a:t>
            </a:r>
            <a:r>
              <a:rPr lang="pt-BR" sz="3600" b="1" dirty="0" err="1"/>
              <a:t>tusen</a:t>
            </a:r>
            <a:endParaRPr lang="en-US" sz="3600" dirty="0"/>
          </a:p>
        </p:txBody>
      </p:sp>
      <p:sp>
        <p:nvSpPr>
          <p:cNvPr id="7" name="Subtitle 6">
            <a:extLst>
              <a:ext uri="{FF2B5EF4-FFF2-40B4-BE49-F238E27FC236}">
                <a16:creationId xmlns:a16="http://schemas.microsoft.com/office/drawing/2014/main" id="{688DD718-5C47-6EDC-BEA7-A538952BB5E4}"/>
              </a:ext>
            </a:extLst>
          </p:cNvPr>
          <p:cNvSpPr>
            <a:spLocks noGrp="1"/>
          </p:cNvSpPr>
          <p:nvPr>
            <p:ph type="subTitle" idx="1"/>
          </p:nvPr>
        </p:nvSpPr>
        <p:spPr>
          <a:xfrm>
            <a:off x="838200" y="4066861"/>
            <a:ext cx="3936557" cy="2227974"/>
          </a:xfrm>
        </p:spPr>
        <p:txBody>
          <a:bodyPr vert="horz" lIns="91440" tIns="45720" rIns="91440" bIns="45720" rtlCol="0">
            <a:normAutofit/>
          </a:bodyPr>
          <a:lstStyle/>
          <a:p>
            <a:pPr algn="l"/>
            <a:r>
              <a:rPr lang="en-US" sz="2200" dirty="0"/>
              <a:t>Letizia Jaccheri (letiziajaccheri.org)</a:t>
            </a:r>
          </a:p>
        </p:txBody>
      </p:sp>
      <p:sp>
        <p:nvSpPr>
          <p:cNvPr id="6" name="AutoShape 2" descr="ACM Logo">
            <a:extLst>
              <a:ext uri="{FF2B5EF4-FFF2-40B4-BE49-F238E27FC236}">
                <a16:creationId xmlns:a16="http://schemas.microsoft.com/office/drawing/2014/main" id="{E5011563-7479-4B70-45B3-C68C6B3E78B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8" name="AutoShape 2">
            <a:extLst>
              <a:ext uri="{FF2B5EF4-FFF2-40B4-BE49-F238E27FC236}">
                <a16:creationId xmlns:a16="http://schemas.microsoft.com/office/drawing/2014/main" id="{36DE42E9-AFB6-2976-4EA1-DAA8D43BD6B1}"/>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9" name="Google Shape;154;g3b825f2e4dc_0_53" title="logo_gradient_no_b.png">
            <a:extLst>
              <a:ext uri="{FF2B5EF4-FFF2-40B4-BE49-F238E27FC236}">
                <a16:creationId xmlns:a16="http://schemas.microsoft.com/office/drawing/2014/main" id="{95172AA9-4B0E-2418-D069-E110BA36A6EB}"/>
              </a:ext>
            </a:extLst>
          </p:cNvPr>
          <p:cNvPicPr preferRelativeResize="0"/>
          <p:nvPr/>
        </p:nvPicPr>
        <p:blipFill>
          <a:blip r:embed="rId3">
            <a:alphaModFix/>
          </a:blip>
          <a:stretch>
            <a:fillRect/>
          </a:stretch>
        </p:blipFill>
        <p:spPr>
          <a:xfrm>
            <a:off x="7045163" y="3072385"/>
            <a:ext cx="4499424" cy="542750"/>
          </a:xfrm>
          <a:prstGeom prst="rect">
            <a:avLst/>
          </a:prstGeom>
          <a:noFill/>
          <a:ln>
            <a:noFill/>
          </a:ln>
        </p:spPr>
      </p:pic>
    </p:spTree>
    <p:extLst>
      <p:ext uri="{BB962C8B-B14F-4D97-AF65-F5344CB8AC3E}">
        <p14:creationId xmlns:p14="http://schemas.microsoft.com/office/powerpoint/2010/main" val="4074499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9">
            <a:extLst>
              <a:ext uri="{FF2B5EF4-FFF2-40B4-BE49-F238E27FC236}">
                <a16:creationId xmlns:a16="http://schemas.microsoft.com/office/drawing/2014/main" id="{ADEC5278-A9B0-70CF-3197-4DDE261477FE}"/>
              </a:ext>
            </a:extLst>
          </p:cNvPr>
          <p:cNvGrpSpPr>
            <a:grpSpLocks/>
          </p:cNvGrpSpPr>
          <p:nvPr/>
        </p:nvGrpSpPr>
        <p:grpSpPr bwMode="auto">
          <a:xfrm>
            <a:off x="8153400" y="152400"/>
            <a:ext cx="2362200" cy="2133600"/>
            <a:chOff x="4752" y="-240"/>
            <a:chExt cx="1488" cy="1344"/>
          </a:xfrm>
        </p:grpSpPr>
        <p:sp>
          <p:nvSpPr>
            <p:cNvPr id="3078" name="AutoShape 4">
              <a:extLst>
                <a:ext uri="{FF2B5EF4-FFF2-40B4-BE49-F238E27FC236}">
                  <a16:creationId xmlns:a16="http://schemas.microsoft.com/office/drawing/2014/main" id="{41748F74-3EC1-2C67-EBE6-77F7D3E39E42}"/>
                </a:ext>
              </a:extLst>
            </p:cNvPr>
            <p:cNvSpPr>
              <a:spLocks noChangeArrowheads="1"/>
            </p:cNvSpPr>
            <p:nvPr/>
          </p:nvSpPr>
          <p:spPr bwMode="auto">
            <a:xfrm>
              <a:off x="4752" y="192"/>
              <a:ext cx="768" cy="768"/>
            </a:xfrm>
            <a:prstGeom prst="diamond">
              <a:avLst/>
            </a:prstGeom>
            <a:solidFill>
              <a:srgbClr val="A1B02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079" name="AutoShape 5">
              <a:extLst>
                <a:ext uri="{FF2B5EF4-FFF2-40B4-BE49-F238E27FC236}">
                  <a16:creationId xmlns:a16="http://schemas.microsoft.com/office/drawing/2014/main" id="{C838ADCE-CA43-B4C5-827B-31E3395EFAAE}"/>
                </a:ext>
              </a:extLst>
            </p:cNvPr>
            <p:cNvSpPr>
              <a:spLocks noChangeArrowheads="1"/>
            </p:cNvSpPr>
            <p:nvPr/>
          </p:nvSpPr>
          <p:spPr bwMode="auto">
            <a:xfrm>
              <a:off x="5184" y="-240"/>
              <a:ext cx="768" cy="768"/>
            </a:xfrm>
            <a:prstGeom prst="diamond">
              <a:avLst/>
            </a:prstGeom>
            <a:solidFill>
              <a:srgbClr val="610A6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080" name="AutoShape 6">
              <a:extLst>
                <a:ext uri="{FF2B5EF4-FFF2-40B4-BE49-F238E27FC236}">
                  <a16:creationId xmlns:a16="http://schemas.microsoft.com/office/drawing/2014/main" id="{CFDC5B56-EFCD-6D05-666A-FA5DF8290EE3}"/>
                </a:ext>
              </a:extLst>
            </p:cNvPr>
            <p:cNvSpPr>
              <a:spLocks noChangeArrowheads="1"/>
            </p:cNvSpPr>
            <p:nvPr/>
          </p:nvSpPr>
          <p:spPr bwMode="auto">
            <a:xfrm>
              <a:off x="5472" y="336"/>
              <a:ext cx="768" cy="768"/>
            </a:xfrm>
            <a:prstGeom prst="diamond">
              <a:avLst/>
            </a:prstGeom>
            <a:solidFill>
              <a:srgbClr val="13408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sp>
        <p:nvSpPr>
          <p:cNvPr id="3075" name="Title 1">
            <a:extLst>
              <a:ext uri="{FF2B5EF4-FFF2-40B4-BE49-F238E27FC236}">
                <a16:creationId xmlns:a16="http://schemas.microsoft.com/office/drawing/2014/main" id="{9FCF1247-F89B-AD05-3A06-1445EA2533FF}"/>
              </a:ext>
            </a:extLst>
          </p:cNvPr>
          <p:cNvSpPr>
            <a:spLocks noGrp="1" noChangeArrowheads="1"/>
          </p:cNvSpPr>
          <p:nvPr>
            <p:ph type="subTitle" idx="1"/>
          </p:nvPr>
        </p:nvSpPr>
        <p:spPr>
          <a:xfrm>
            <a:off x="1752600" y="304800"/>
            <a:ext cx="7162800" cy="1143000"/>
          </a:xfrm>
          <a:noFill/>
        </p:spPr>
        <p:txBody>
          <a:bodyPr/>
          <a:lstStyle/>
          <a:p>
            <a:pPr eaLnBrk="1" hangingPunct="1"/>
            <a:r>
              <a:rPr lang="en-US" altLang="en-US" sz="2800" b="1" dirty="0">
                <a:latin typeface="Arial Unicode MS" pitchFamily="34" charset="-128"/>
              </a:rPr>
              <a:t>The Distinguished Speakers Program </a:t>
            </a:r>
          </a:p>
          <a:p>
            <a:pPr eaLnBrk="1" hangingPunct="1"/>
            <a:r>
              <a:rPr lang="en-US" altLang="en-US" sz="2800" b="1" dirty="0">
                <a:latin typeface="Arial Unicode MS" pitchFamily="34" charset="-128"/>
              </a:rPr>
              <a:t>is made possible by</a:t>
            </a:r>
          </a:p>
        </p:txBody>
      </p:sp>
      <p:pic>
        <p:nvPicPr>
          <p:cNvPr id="3076" name="Picture 10" descr="acm_4c_grad_vtag_b_pos">
            <a:extLst>
              <a:ext uri="{FF2B5EF4-FFF2-40B4-BE49-F238E27FC236}">
                <a16:creationId xmlns:a16="http://schemas.microsoft.com/office/drawing/2014/main" id="{CD07755D-578C-4D1A-F301-38A8F8F9DC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057401"/>
            <a:ext cx="7162800"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pic>
      <p:sp>
        <p:nvSpPr>
          <p:cNvPr id="3077" name="Text Box 14">
            <a:extLst>
              <a:ext uri="{FF2B5EF4-FFF2-40B4-BE49-F238E27FC236}">
                <a16:creationId xmlns:a16="http://schemas.microsoft.com/office/drawing/2014/main" id="{02F5FBB5-1931-A9FC-7D8F-293FF632C020}"/>
              </a:ext>
            </a:extLst>
          </p:cNvPr>
          <p:cNvSpPr txBox="1">
            <a:spLocks noChangeArrowheads="1"/>
          </p:cNvSpPr>
          <p:nvPr/>
        </p:nvSpPr>
        <p:spPr bwMode="auto">
          <a:xfrm>
            <a:off x="1828800" y="5791201"/>
            <a:ext cx="8534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000">
                <a:latin typeface="Arial Unicode MS" pitchFamily="34" charset="-128"/>
              </a:rPr>
              <a:t>For additional information, please visit </a:t>
            </a:r>
            <a:r>
              <a:rPr lang="en-US" altLang="en-US" sz="2000">
                <a:latin typeface="Arial Unicode MS" pitchFamily="34" charset="-128"/>
                <a:hlinkClick r:id="rId4"/>
              </a:rPr>
              <a:t>http://dsp.acm.org/</a:t>
            </a:r>
            <a:endParaRPr lang="en-US" altLang="en-US" sz="2000">
              <a:latin typeface="Arial Unicode MS" pitchFamily="34" charset="-128"/>
            </a:endParaRPr>
          </a:p>
        </p:txBody>
      </p:sp>
    </p:spTree>
    <p:extLst>
      <p:ext uri="{BB962C8B-B14F-4D97-AF65-F5344CB8AC3E}">
        <p14:creationId xmlns:p14="http://schemas.microsoft.com/office/powerpoint/2010/main" val="4251210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B8C95220-84B9-7AA7-B383-3B757C5B5F71}"/>
              </a:ext>
            </a:extLst>
          </p:cNvPr>
          <p:cNvSpPr>
            <a:spLocks noGrp="1" noChangeArrowheads="1"/>
          </p:cNvSpPr>
          <p:nvPr>
            <p:ph type="ctrTitle"/>
          </p:nvPr>
        </p:nvSpPr>
        <p:spPr>
          <a:xfrm>
            <a:off x="1981200" y="381000"/>
            <a:ext cx="7772400" cy="990600"/>
          </a:xfrm>
        </p:spPr>
        <p:txBody>
          <a:bodyPr/>
          <a:lstStyle/>
          <a:p>
            <a:pPr algn="l" eaLnBrk="1" hangingPunct="1"/>
            <a:r>
              <a:rPr lang="en-US" altLang="en-US" dirty="0"/>
              <a:t>About ACM</a:t>
            </a:r>
          </a:p>
        </p:txBody>
      </p:sp>
      <p:sp>
        <p:nvSpPr>
          <p:cNvPr id="2051" name="Subtitle 2">
            <a:extLst>
              <a:ext uri="{FF2B5EF4-FFF2-40B4-BE49-F238E27FC236}">
                <a16:creationId xmlns:a16="http://schemas.microsoft.com/office/drawing/2014/main" id="{885633AB-B813-F06D-220E-4F980C9E0588}"/>
              </a:ext>
            </a:extLst>
          </p:cNvPr>
          <p:cNvSpPr>
            <a:spLocks noGrp="1"/>
          </p:cNvSpPr>
          <p:nvPr>
            <p:ph type="subTitle" idx="1"/>
          </p:nvPr>
        </p:nvSpPr>
        <p:spPr>
          <a:xfrm>
            <a:off x="2286001" y="1905000"/>
            <a:ext cx="6418263" cy="4343400"/>
          </a:xfrm>
        </p:spPr>
        <p:txBody>
          <a:bodyPr>
            <a:normAutofit/>
          </a:bodyPr>
          <a:lstStyle/>
          <a:p>
            <a:pPr marL="285750" indent="-285750" algn="l">
              <a:buClr>
                <a:srgbClr val="0070C0"/>
              </a:buClr>
              <a:buFont typeface="Wingdings" pitchFamily="2" charset="2"/>
              <a:buChar char="§"/>
              <a:defRPr/>
            </a:pPr>
            <a:r>
              <a:rPr lang="en-US" sz="1600" dirty="0">
                <a:latin typeface="Calibri" pitchFamily="34" charset="0"/>
              </a:rPr>
              <a:t>ACM, the Association for Computing Machinery (</a:t>
            </a:r>
            <a:r>
              <a:rPr lang="en-US" sz="1600" u="sng" dirty="0">
                <a:latin typeface="Calibri" pitchFamily="34" charset="0"/>
                <a:hlinkClick r:id="rId3"/>
              </a:rPr>
              <a:t>www.acm.org</a:t>
            </a:r>
            <a:r>
              <a:rPr lang="en-US" sz="1600" dirty="0">
                <a:latin typeface="Calibri" pitchFamily="34" charset="0"/>
              </a:rPr>
              <a:t>), is the  premier global community of computing professionals and students with nearly 100,000 members in more than 170 countries interacting with more than 2 million computing professionals worldwide.</a:t>
            </a:r>
          </a:p>
          <a:p>
            <a:pPr algn="l" eaLnBrk="1" hangingPunct="1">
              <a:buClr>
                <a:srgbClr val="0070C0"/>
              </a:buClr>
              <a:buFont typeface="Wingdings" pitchFamily="2" charset="2"/>
              <a:buChar char="v"/>
              <a:defRPr/>
            </a:pPr>
            <a:endParaRPr lang="en-US" sz="1600" dirty="0">
              <a:latin typeface="Calibri" pitchFamily="34" charset="0"/>
            </a:endParaRPr>
          </a:p>
          <a:p>
            <a:pPr marL="285750" indent="-285750" algn="l">
              <a:buClr>
                <a:srgbClr val="0070C0"/>
              </a:buClr>
              <a:buFont typeface="Wingdings" pitchFamily="2" charset="2"/>
              <a:buChar char="§"/>
              <a:defRPr/>
            </a:pPr>
            <a:r>
              <a:rPr lang="en-US" sz="1600" dirty="0">
                <a:latin typeface="Calibri" pitchFamily="34" charset="0"/>
              </a:rPr>
              <a:t>OUR MISSION:  We help computing professionals to be their best and most creative. We connect them to their peers, to what the latest developments, and inspire them to advance the profession and make a positive impact on society. </a:t>
            </a:r>
          </a:p>
          <a:p>
            <a:pPr marL="285750" indent="-285750" algn="l">
              <a:buClr>
                <a:srgbClr val="0070C0"/>
              </a:buClr>
              <a:buFont typeface="Wingdings" pitchFamily="2" charset="2"/>
              <a:buChar char="§"/>
              <a:defRPr/>
            </a:pPr>
            <a:endParaRPr lang="en-US" sz="1600" dirty="0">
              <a:latin typeface="Calibri" pitchFamily="34" charset="0"/>
            </a:endParaRPr>
          </a:p>
          <a:p>
            <a:pPr marL="285750" indent="-285750" algn="l">
              <a:buClr>
                <a:srgbClr val="0070C0"/>
              </a:buClr>
              <a:buFont typeface="Wingdings" pitchFamily="2" charset="2"/>
              <a:buChar char="§"/>
              <a:defRPr/>
            </a:pPr>
            <a:r>
              <a:rPr lang="en-US" sz="1600" dirty="0">
                <a:latin typeface="Calibri" pitchFamily="34" charset="0"/>
              </a:rPr>
              <a:t>OUR VISION:  We see a world where computing helps solve tomorrow’s problems – where we use our knowledge and skills to advance the computing profession and make a positive social impact throughout the world.</a:t>
            </a:r>
          </a:p>
          <a:p>
            <a:pPr algn="l">
              <a:buClr>
                <a:srgbClr val="0070C0"/>
              </a:buClr>
              <a:defRPr/>
            </a:pPr>
            <a:endParaRPr lang="en-US" sz="1600" dirty="0">
              <a:latin typeface="Calibri" pitchFamily="34" charset="0"/>
            </a:endParaRPr>
          </a:p>
          <a:p>
            <a:pPr marL="285750" indent="-285750" algn="l">
              <a:buClr>
                <a:srgbClr val="0070C0"/>
              </a:buClr>
              <a:buFont typeface="Wingdings" pitchFamily="2" charset="2"/>
              <a:buChar char="§"/>
              <a:defRPr/>
            </a:pPr>
            <a:r>
              <a:rPr lang="en-US" sz="1600" dirty="0">
                <a:latin typeface="Calibri" pitchFamily="34" charset="0"/>
              </a:rPr>
              <a:t>I am proud to be an ACM Member.</a:t>
            </a:r>
          </a:p>
          <a:p>
            <a:pPr marL="285750" indent="-285750" algn="l">
              <a:buClr>
                <a:srgbClr val="0070C0"/>
              </a:buClr>
              <a:buFont typeface="Wingdings" pitchFamily="2" charset="2"/>
              <a:buChar char="§"/>
              <a:defRPr/>
            </a:pPr>
            <a:endParaRPr lang="en-US" sz="1600" dirty="0">
              <a:latin typeface="Calibri" pitchFamily="34" charset="0"/>
            </a:endParaRPr>
          </a:p>
          <a:p>
            <a:pPr algn="l">
              <a:buClr>
                <a:srgbClr val="0070C0"/>
              </a:buClr>
              <a:defRPr/>
            </a:pPr>
            <a:endParaRPr lang="en-US" sz="1600" dirty="0">
              <a:latin typeface="Calibri" pitchFamily="34" charset="0"/>
            </a:endParaRPr>
          </a:p>
          <a:p>
            <a:pPr marL="285750" indent="-285750" algn="l">
              <a:buClr>
                <a:srgbClr val="0070C0"/>
              </a:buClr>
              <a:buFont typeface="Wingdings" pitchFamily="2" charset="2"/>
              <a:buChar char="§"/>
              <a:defRPr/>
            </a:pPr>
            <a:endParaRPr lang="en-US" sz="1600" dirty="0">
              <a:latin typeface="Calibri" pitchFamily="34" charset="0"/>
            </a:endParaRPr>
          </a:p>
        </p:txBody>
      </p:sp>
      <p:grpSp>
        <p:nvGrpSpPr>
          <p:cNvPr id="2052" name="Group 3">
            <a:extLst>
              <a:ext uri="{FF2B5EF4-FFF2-40B4-BE49-F238E27FC236}">
                <a16:creationId xmlns:a16="http://schemas.microsoft.com/office/drawing/2014/main" id="{943E4DC2-48DB-499A-FACC-EEA6D5394EF1}"/>
              </a:ext>
            </a:extLst>
          </p:cNvPr>
          <p:cNvGrpSpPr>
            <a:grpSpLocks/>
          </p:cNvGrpSpPr>
          <p:nvPr/>
        </p:nvGrpSpPr>
        <p:grpSpPr bwMode="auto">
          <a:xfrm>
            <a:off x="7924800" y="76200"/>
            <a:ext cx="2362200" cy="2133600"/>
            <a:chOff x="4752" y="-240"/>
            <a:chExt cx="1488" cy="1344"/>
          </a:xfrm>
        </p:grpSpPr>
        <p:sp>
          <p:nvSpPr>
            <p:cNvPr id="2053" name="AutoShape 4">
              <a:extLst>
                <a:ext uri="{FF2B5EF4-FFF2-40B4-BE49-F238E27FC236}">
                  <a16:creationId xmlns:a16="http://schemas.microsoft.com/office/drawing/2014/main" id="{EB266E45-CDF1-3BB9-7C54-7F031DF3A77E}"/>
                </a:ext>
              </a:extLst>
            </p:cNvPr>
            <p:cNvSpPr>
              <a:spLocks noChangeArrowheads="1"/>
            </p:cNvSpPr>
            <p:nvPr/>
          </p:nvSpPr>
          <p:spPr bwMode="auto">
            <a:xfrm>
              <a:off x="4752" y="192"/>
              <a:ext cx="768" cy="768"/>
            </a:xfrm>
            <a:prstGeom prst="diamond">
              <a:avLst/>
            </a:prstGeom>
            <a:solidFill>
              <a:srgbClr val="A1B02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2054" name="AutoShape 5">
              <a:extLst>
                <a:ext uri="{FF2B5EF4-FFF2-40B4-BE49-F238E27FC236}">
                  <a16:creationId xmlns:a16="http://schemas.microsoft.com/office/drawing/2014/main" id="{A0B8ACCA-0137-E602-174A-B309A4F46EBA}"/>
                </a:ext>
              </a:extLst>
            </p:cNvPr>
            <p:cNvSpPr>
              <a:spLocks noChangeArrowheads="1"/>
            </p:cNvSpPr>
            <p:nvPr/>
          </p:nvSpPr>
          <p:spPr bwMode="auto">
            <a:xfrm>
              <a:off x="5184" y="-240"/>
              <a:ext cx="768" cy="768"/>
            </a:xfrm>
            <a:prstGeom prst="diamond">
              <a:avLst/>
            </a:prstGeom>
            <a:solidFill>
              <a:srgbClr val="610A6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2055" name="AutoShape 6">
              <a:extLst>
                <a:ext uri="{FF2B5EF4-FFF2-40B4-BE49-F238E27FC236}">
                  <a16:creationId xmlns:a16="http://schemas.microsoft.com/office/drawing/2014/main" id="{8D5EB75C-05FA-F47F-9EB3-BAD2D514EDC5}"/>
                </a:ext>
              </a:extLst>
            </p:cNvPr>
            <p:cNvSpPr>
              <a:spLocks noChangeArrowheads="1"/>
            </p:cNvSpPr>
            <p:nvPr/>
          </p:nvSpPr>
          <p:spPr bwMode="auto">
            <a:xfrm>
              <a:off x="5472" y="336"/>
              <a:ext cx="768" cy="768"/>
            </a:xfrm>
            <a:prstGeom prst="diamond">
              <a:avLst/>
            </a:prstGeom>
            <a:solidFill>
              <a:srgbClr val="13408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spTree>
    <p:extLst>
      <p:ext uri="{BB962C8B-B14F-4D97-AF65-F5344CB8AC3E}">
        <p14:creationId xmlns:p14="http://schemas.microsoft.com/office/powerpoint/2010/main" val="1088067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nb-NO" dirty="0"/>
              <a:t>Beste praksis i Norge og Europa</a:t>
            </a:r>
            <a:endParaRPr dirty="0"/>
          </a:p>
        </p:txBody>
      </p:sp>
      <p:sp>
        <p:nvSpPr>
          <p:cNvPr id="137" name="Google Shape;137;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85000" lnSpcReduction="20000"/>
          </a:bodyPr>
          <a:lstStyle/>
          <a:p>
            <a:pPr marL="228600" lvl="0" indent="-228600" algn="l" rtl="0">
              <a:lnSpc>
                <a:spcPct val="90000"/>
              </a:lnSpc>
              <a:spcBef>
                <a:spcPts val="0"/>
              </a:spcBef>
              <a:spcAft>
                <a:spcPts val="0"/>
              </a:spcAft>
              <a:buClr>
                <a:schemeClr val="dk1"/>
              </a:buClr>
              <a:buSzPts val="2800"/>
              <a:buChar char="•"/>
            </a:pPr>
            <a:r>
              <a:rPr lang="no-NO" u="sng" dirty="0">
                <a:solidFill>
                  <a:schemeClr val="hlink"/>
                </a:solidFill>
                <a:latin typeface="Arial"/>
                <a:ea typeface="Arial"/>
                <a:cs typeface="Arial"/>
                <a:sym typeface="Arial"/>
                <a:hlinkClick r:id="rId3"/>
              </a:rPr>
              <a:t>ADA</a:t>
            </a:r>
            <a:r>
              <a:rPr lang="no-NO" dirty="0">
                <a:latin typeface="Arial"/>
                <a:ea typeface="Arial"/>
                <a:cs typeface="Arial"/>
                <a:sym typeface="Arial"/>
              </a:rPr>
              <a:t>  1997 ongoing</a:t>
            </a:r>
            <a:endParaRPr dirty="0">
              <a:latin typeface="Arial"/>
              <a:ea typeface="Arial"/>
              <a:cs typeface="Arial"/>
              <a:sym typeface="Arial"/>
            </a:endParaRPr>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4"/>
              </a:rPr>
              <a:t>Kodeløypa</a:t>
            </a:r>
            <a:r>
              <a:rPr lang="no-NO" dirty="0">
                <a:latin typeface="Arial"/>
                <a:ea typeface="Arial"/>
                <a:cs typeface="Arial"/>
                <a:sym typeface="Arial"/>
              </a:rPr>
              <a:t> </a:t>
            </a:r>
            <a:r>
              <a:rPr lang="nb-NO" dirty="0">
                <a:latin typeface="Arial"/>
                <a:ea typeface="Arial"/>
                <a:cs typeface="Arial"/>
                <a:sym typeface="Arial"/>
              </a:rPr>
              <a:t>20</a:t>
            </a:r>
            <a:r>
              <a:rPr lang="no-NO" dirty="0">
                <a:latin typeface="Arial"/>
                <a:ea typeface="Arial"/>
                <a:cs typeface="Arial"/>
                <a:sym typeface="Arial"/>
              </a:rPr>
              <a:t>14 ongoing</a:t>
            </a:r>
            <a:endParaRPr dirty="0">
              <a:latin typeface="Arial"/>
              <a:ea typeface="Arial"/>
              <a:cs typeface="Arial"/>
              <a:sym typeface="Arial"/>
            </a:endParaRPr>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5"/>
              </a:rPr>
              <a:t>IDUN</a:t>
            </a:r>
            <a:r>
              <a:rPr lang="no-NO" dirty="0">
                <a:latin typeface="Arial"/>
                <a:ea typeface="Arial"/>
                <a:cs typeface="Arial"/>
                <a:sym typeface="Arial"/>
              </a:rPr>
              <a:t> </a:t>
            </a:r>
            <a:r>
              <a:rPr lang="nb-NO" dirty="0">
                <a:latin typeface="Arial"/>
                <a:ea typeface="Arial"/>
                <a:cs typeface="Arial"/>
                <a:sym typeface="Arial"/>
              </a:rPr>
              <a:t>20</a:t>
            </a:r>
            <a:r>
              <a:rPr lang="no-NO" dirty="0">
                <a:latin typeface="Arial"/>
                <a:ea typeface="Arial"/>
                <a:cs typeface="Arial"/>
                <a:sym typeface="Arial"/>
              </a:rPr>
              <a:t>19 </a:t>
            </a:r>
            <a:r>
              <a:rPr lang="nb-NO" dirty="0">
                <a:latin typeface="Arial"/>
                <a:ea typeface="Arial"/>
                <a:cs typeface="Arial"/>
                <a:sym typeface="Arial"/>
              </a:rPr>
              <a:t>20</a:t>
            </a:r>
            <a:r>
              <a:rPr lang="no-NO" dirty="0">
                <a:latin typeface="Arial"/>
                <a:ea typeface="Arial"/>
                <a:cs typeface="Arial"/>
                <a:sym typeface="Arial"/>
              </a:rPr>
              <a:t>22</a:t>
            </a:r>
            <a:endParaRPr dirty="0"/>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6"/>
              </a:rPr>
              <a:t>EUGAIN</a:t>
            </a:r>
            <a:r>
              <a:rPr lang="no-NO" dirty="0">
                <a:latin typeface="Arial"/>
                <a:ea typeface="Arial"/>
                <a:cs typeface="Arial"/>
                <a:sym typeface="Arial"/>
              </a:rPr>
              <a:t> </a:t>
            </a:r>
            <a:r>
              <a:rPr lang="nb-NO" dirty="0">
                <a:latin typeface="Arial"/>
                <a:ea typeface="Arial"/>
                <a:cs typeface="Arial"/>
                <a:sym typeface="Arial"/>
              </a:rPr>
              <a:t>20</a:t>
            </a:r>
            <a:r>
              <a:rPr lang="no-NO" dirty="0">
                <a:latin typeface="Arial"/>
                <a:ea typeface="Arial"/>
                <a:cs typeface="Arial"/>
                <a:sym typeface="Arial"/>
              </a:rPr>
              <a:t>20 </a:t>
            </a:r>
            <a:r>
              <a:rPr lang="nb-NO" dirty="0">
                <a:latin typeface="Arial"/>
                <a:ea typeface="Arial"/>
                <a:cs typeface="Arial"/>
                <a:sym typeface="Arial"/>
              </a:rPr>
              <a:t>20</a:t>
            </a:r>
            <a:r>
              <a:rPr lang="no-NO" dirty="0">
                <a:latin typeface="Arial"/>
                <a:ea typeface="Arial"/>
                <a:cs typeface="Arial"/>
                <a:sym typeface="Arial"/>
              </a:rPr>
              <a:t>24 </a:t>
            </a:r>
            <a:endParaRPr dirty="0"/>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7"/>
              </a:rPr>
              <a:t>Horizon CRAFT</a:t>
            </a:r>
            <a:r>
              <a:rPr lang="no-NO" dirty="0">
                <a:latin typeface="Arial"/>
                <a:ea typeface="Arial"/>
                <a:cs typeface="Arial"/>
                <a:sym typeface="Arial"/>
              </a:rPr>
              <a:t> </a:t>
            </a:r>
            <a:r>
              <a:rPr lang="nb-NO" dirty="0">
                <a:latin typeface="Arial"/>
                <a:ea typeface="Arial"/>
                <a:cs typeface="Arial"/>
                <a:sym typeface="Arial"/>
              </a:rPr>
              <a:t>20</a:t>
            </a:r>
            <a:r>
              <a:rPr lang="no-NO" dirty="0">
                <a:latin typeface="Arial"/>
                <a:ea typeface="Arial"/>
                <a:cs typeface="Arial"/>
                <a:sym typeface="Arial"/>
              </a:rPr>
              <a:t>21 </a:t>
            </a:r>
            <a:r>
              <a:rPr lang="nb-NO" dirty="0">
                <a:latin typeface="Arial"/>
                <a:ea typeface="Arial"/>
                <a:cs typeface="Arial"/>
                <a:sym typeface="Arial"/>
              </a:rPr>
              <a:t>20</a:t>
            </a:r>
            <a:r>
              <a:rPr lang="no-NO" dirty="0">
                <a:latin typeface="Arial"/>
                <a:ea typeface="Arial"/>
                <a:cs typeface="Arial"/>
                <a:sym typeface="Arial"/>
              </a:rPr>
              <a:t>25 </a:t>
            </a:r>
            <a:endParaRPr dirty="0"/>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8"/>
              </a:rPr>
              <a:t>Erasmus + Women Stem Up</a:t>
            </a:r>
            <a:r>
              <a:rPr lang="no-NO" dirty="0">
                <a:latin typeface="Arial"/>
                <a:ea typeface="Arial"/>
                <a:cs typeface="Arial"/>
                <a:sym typeface="Arial"/>
              </a:rPr>
              <a:t> </a:t>
            </a:r>
            <a:r>
              <a:rPr lang="nb-NO" dirty="0">
                <a:latin typeface="Arial"/>
                <a:ea typeface="Arial"/>
                <a:cs typeface="Arial"/>
                <a:sym typeface="Arial"/>
              </a:rPr>
              <a:t>20</a:t>
            </a:r>
            <a:r>
              <a:rPr lang="no-NO" dirty="0">
                <a:latin typeface="Arial"/>
                <a:ea typeface="Arial"/>
                <a:cs typeface="Arial"/>
                <a:sym typeface="Arial"/>
              </a:rPr>
              <a:t>22</a:t>
            </a:r>
            <a:r>
              <a:rPr lang="nb-NO" dirty="0">
                <a:latin typeface="Arial"/>
                <a:ea typeface="Arial"/>
                <a:cs typeface="Arial"/>
                <a:sym typeface="Arial"/>
              </a:rPr>
              <a:t> 20</a:t>
            </a:r>
            <a:r>
              <a:rPr lang="no-NO" dirty="0">
                <a:latin typeface="Arial"/>
                <a:ea typeface="Arial"/>
                <a:cs typeface="Arial"/>
                <a:sym typeface="Arial"/>
              </a:rPr>
              <a:t>25</a:t>
            </a:r>
            <a:endParaRPr dirty="0"/>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9"/>
              </a:rPr>
              <a:t>ACM WomENcourage</a:t>
            </a:r>
            <a:r>
              <a:rPr lang="no-NO" dirty="0">
                <a:latin typeface="Arial"/>
                <a:ea typeface="Arial"/>
                <a:cs typeface="Arial"/>
                <a:sym typeface="Arial"/>
              </a:rPr>
              <a:t> </a:t>
            </a:r>
            <a:r>
              <a:rPr lang="nb-NO" dirty="0">
                <a:latin typeface="Arial"/>
                <a:ea typeface="Arial"/>
                <a:cs typeface="Arial"/>
                <a:sym typeface="Arial"/>
              </a:rPr>
              <a:t>20</a:t>
            </a:r>
            <a:r>
              <a:rPr lang="no-NO" dirty="0">
                <a:latin typeface="Arial"/>
                <a:ea typeface="Arial"/>
                <a:cs typeface="Arial"/>
                <a:sym typeface="Arial"/>
              </a:rPr>
              <a:t>23</a:t>
            </a:r>
            <a:endParaRPr dirty="0"/>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10"/>
              </a:rPr>
              <a:t>Abelia Tech Kvinner</a:t>
            </a:r>
            <a:r>
              <a:rPr lang="no-NO" dirty="0">
                <a:latin typeface="Arial"/>
                <a:ea typeface="Arial"/>
                <a:cs typeface="Arial"/>
                <a:sym typeface="Arial"/>
              </a:rPr>
              <a:t> </a:t>
            </a:r>
            <a:r>
              <a:rPr lang="nb-NO" dirty="0">
                <a:latin typeface="Arial"/>
                <a:ea typeface="Arial"/>
                <a:cs typeface="Arial"/>
                <a:sym typeface="Arial"/>
              </a:rPr>
              <a:t>20</a:t>
            </a:r>
            <a:r>
              <a:rPr lang="no-NO" dirty="0">
                <a:latin typeface="Arial"/>
                <a:ea typeface="Arial"/>
                <a:cs typeface="Arial"/>
                <a:sym typeface="Arial"/>
              </a:rPr>
              <a:t>17</a:t>
            </a:r>
            <a:r>
              <a:rPr lang="nb-NO" dirty="0">
                <a:latin typeface="Arial"/>
                <a:ea typeface="Arial"/>
                <a:cs typeface="Arial"/>
                <a:sym typeface="Arial"/>
              </a:rPr>
              <a:t> </a:t>
            </a:r>
            <a:r>
              <a:rPr lang="no-NO" dirty="0">
                <a:latin typeface="Arial"/>
                <a:ea typeface="Arial"/>
                <a:cs typeface="Arial"/>
                <a:sym typeface="Arial"/>
              </a:rPr>
              <a:t>ongoing</a:t>
            </a:r>
            <a:endParaRPr dirty="0">
              <a:latin typeface="Arial"/>
              <a:ea typeface="Arial"/>
              <a:cs typeface="Arial"/>
              <a:sym typeface="Arial"/>
            </a:endParaRPr>
          </a:p>
          <a:p>
            <a:pPr marL="228600" lvl="0" indent="-228600" algn="l" rtl="0">
              <a:lnSpc>
                <a:spcPct val="90000"/>
              </a:lnSpc>
              <a:spcBef>
                <a:spcPts val="1000"/>
              </a:spcBef>
              <a:spcAft>
                <a:spcPts val="0"/>
              </a:spcAft>
              <a:buClr>
                <a:schemeClr val="dk1"/>
              </a:buClr>
              <a:buSzPts val="2800"/>
              <a:buChar char="•"/>
            </a:pPr>
            <a:r>
              <a:rPr lang="no-NO" dirty="0">
                <a:latin typeface="Arial"/>
                <a:ea typeface="Arial"/>
                <a:cs typeface="Arial"/>
                <a:sym typeface="Arial"/>
              </a:rPr>
              <a:t>Erasmus + </a:t>
            </a:r>
            <a:r>
              <a:rPr lang="no-NO" u="sng" dirty="0">
                <a:solidFill>
                  <a:schemeClr val="hlink"/>
                </a:solidFill>
                <a:latin typeface="Arial"/>
                <a:ea typeface="Arial"/>
                <a:cs typeface="Arial"/>
                <a:sym typeface="Arial"/>
                <a:hlinkClick r:id="rId11"/>
              </a:rPr>
              <a:t>TECHLARP</a:t>
            </a:r>
            <a:r>
              <a:rPr lang="no-NO" dirty="0">
                <a:latin typeface="Arial"/>
                <a:ea typeface="Arial"/>
                <a:cs typeface="Arial"/>
                <a:sym typeface="Arial"/>
              </a:rPr>
              <a:t> </a:t>
            </a:r>
            <a:r>
              <a:rPr lang="nb-NO" dirty="0">
                <a:latin typeface="Arial"/>
                <a:ea typeface="Arial"/>
                <a:cs typeface="Arial"/>
                <a:sym typeface="Arial"/>
              </a:rPr>
              <a:t>20</a:t>
            </a:r>
            <a:r>
              <a:rPr lang="no-NO" dirty="0">
                <a:latin typeface="Arial"/>
                <a:ea typeface="Arial"/>
                <a:cs typeface="Arial"/>
                <a:sym typeface="Arial"/>
              </a:rPr>
              <a:t>25</a:t>
            </a:r>
            <a:r>
              <a:rPr lang="nb-NO" dirty="0">
                <a:latin typeface="Arial"/>
                <a:ea typeface="Arial"/>
                <a:cs typeface="Arial"/>
                <a:sym typeface="Arial"/>
              </a:rPr>
              <a:t> 20</a:t>
            </a:r>
            <a:r>
              <a:rPr lang="no-NO" dirty="0">
                <a:latin typeface="Arial"/>
                <a:ea typeface="Arial"/>
                <a:cs typeface="Arial"/>
                <a:sym typeface="Arial"/>
              </a:rPr>
              <a:t>27</a:t>
            </a:r>
            <a:endParaRPr lang="nb-NO" dirty="0">
              <a:latin typeface="Arial"/>
              <a:ea typeface="Arial"/>
              <a:cs typeface="Arial"/>
              <a:sym typeface="Arial"/>
            </a:endParaRPr>
          </a:p>
          <a:p>
            <a:pPr marL="228600" lvl="0" indent="-228600" algn="l" rtl="0">
              <a:lnSpc>
                <a:spcPct val="90000"/>
              </a:lnSpc>
              <a:spcBef>
                <a:spcPts val="1000"/>
              </a:spcBef>
              <a:spcAft>
                <a:spcPts val="0"/>
              </a:spcAft>
              <a:buClr>
                <a:schemeClr val="dk1"/>
              </a:buClr>
              <a:buSzPts val="2800"/>
              <a:buChar char="•"/>
            </a:pPr>
            <a:r>
              <a:rPr lang="nb-NO" dirty="0">
                <a:latin typeface="Arial"/>
                <a:cs typeface="Arial"/>
                <a:sym typeface="Arial"/>
              </a:rPr>
              <a:t>ACM Trondheim Chapter 2020 </a:t>
            </a:r>
            <a:r>
              <a:rPr lang="nb-NO" dirty="0" err="1">
                <a:latin typeface="Arial"/>
                <a:cs typeface="Arial"/>
                <a:sym typeface="Arial"/>
              </a:rPr>
              <a:t>ongoing</a:t>
            </a:r>
            <a:r>
              <a:rPr lang="nb-NO" dirty="0">
                <a:latin typeface="Arial"/>
                <a:cs typeface="Arial"/>
                <a:sym typeface="Arial"/>
              </a:rPr>
              <a:t> </a:t>
            </a:r>
            <a:endParaRPr dirty="0"/>
          </a:p>
          <a:p>
            <a:pPr marL="0" lvl="0" indent="0" algn="l" rtl="0">
              <a:lnSpc>
                <a:spcPct val="90000"/>
              </a:lnSpc>
              <a:spcBef>
                <a:spcPts val="1000"/>
              </a:spcBef>
              <a:spcAft>
                <a:spcPts val="0"/>
              </a:spcAft>
              <a:buClr>
                <a:schemeClr val="dk1"/>
              </a:buClr>
              <a:buSzPts val="2800"/>
              <a:buNone/>
            </a:pPr>
            <a:endParaRPr dirty="0">
              <a:latin typeface="Arial"/>
              <a:ea typeface="Arial"/>
              <a:cs typeface="Arial"/>
              <a:sym typeface="Arial"/>
            </a:endParaRPr>
          </a:p>
        </p:txBody>
      </p:sp>
      <p:pic>
        <p:nvPicPr>
          <p:cNvPr id="138" name="Google Shape;138;p24" descr="Logo, company name&#10;&#10;Description automatically generated"/>
          <p:cNvPicPr preferRelativeResize="0"/>
          <p:nvPr/>
        </p:nvPicPr>
        <p:blipFill rotWithShape="1">
          <a:blip r:embed="rId12">
            <a:alphaModFix/>
          </a:blip>
          <a:srcRect/>
          <a:stretch/>
        </p:blipFill>
        <p:spPr>
          <a:xfrm>
            <a:off x="6003027" y="2417222"/>
            <a:ext cx="1691212" cy="963990"/>
          </a:xfrm>
          <a:custGeom>
            <a:avLst/>
            <a:gdLst/>
            <a:ahLst/>
            <a:cxnLst/>
            <a:rect l="l" t="t" r="r" b="b"/>
            <a:pathLst>
              <a:path w="4114800" h="5712488" extrusionOk="0">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ln>
            <a:noFill/>
          </a:ln>
        </p:spPr>
      </p:pic>
      <p:pic>
        <p:nvPicPr>
          <p:cNvPr id="139" name="Google Shape;139;p24" descr="Association for Computing Machinery"/>
          <p:cNvPicPr preferRelativeResize="0"/>
          <p:nvPr/>
        </p:nvPicPr>
        <p:blipFill rotWithShape="1">
          <a:blip r:embed="rId13">
            <a:alphaModFix/>
          </a:blip>
          <a:srcRect/>
          <a:stretch/>
        </p:blipFill>
        <p:spPr>
          <a:xfrm>
            <a:off x="8724096" y="3971655"/>
            <a:ext cx="3048107" cy="938246"/>
          </a:xfrm>
          <a:prstGeom prst="rect">
            <a:avLst/>
          </a:prstGeom>
          <a:noFill/>
          <a:ln>
            <a:noFill/>
          </a:ln>
        </p:spPr>
      </p:pic>
      <p:pic>
        <p:nvPicPr>
          <p:cNvPr id="140" name="Google Shape;140;p24" descr="Home – Women Stem Up"/>
          <p:cNvPicPr preferRelativeResize="0"/>
          <p:nvPr/>
        </p:nvPicPr>
        <p:blipFill rotWithShape="1">
          <a:blip r:embed="rId14">
            <a:alphaModFix/>
          </a:blip>
          <a:srcRect/>
          <a:stretch/>
        </p:blipFill>
        <p:spPr>
          <a:xfrm>
            <a:off x="8420204" y="2417222"/>
            <a:ext cx="1337706" cy="1218166"/>
          </a:xfrm>
          <a:prstGeom prst="rect">
            <a:avLst/>
          </a:prstGeom>
          <a:noFill/>
          <a:ln>
            <a:noFill/>
          </a:ln>
        </p:spPr>
      </p:pic>
      <p:graphicFrame>
        <p:nvGraphicFramePr>
          <p:cNvPr id="141" name="Google Shape;141;p24"/>
          <p:cNvGraphicFramePr/>
          <p:nvPr/>
        </p:nvGraphicFramePr>
        <p:xfrm>
          <a:off x="10002784" y="1530302"/>
          <a:ext cx="1769419" cy="2037618"/>
        </p:xfrm>
        <a:graphic>
          <a:graphicData uri="http://schemas.openxmlformats.org/presentationml/2006/ole">
            <mc:AlternateContent xmlns:mc="http://schemas.openxmlformats.org/markup-compatibility/2006">
              <mc:Choice xmlns:v="urn:schemas-microsoft-com:vml" Requires="v">
                <p:oleObj r:id="rId15" imgW="1769419" imgH="2037618" progId="AcroExch.Document.DC">
                  <p:embed/>
                </p:oleObj>
              </mc:Choice>
              <mc:Fallback>
                <p:oleObj r:id="rId15" imgW="1769419" imgH="2037618" progId="AcroExch.Document.DC">
                  <p:embed/>
                  <p:pic>
                    <p:nvPicPr>
                      <p:cNvPr id="141" name="Google Shape;141;p24"/>
                      <p:cNvPicPr preferRelativeResize="0"/>
                      <p:nvPr/>
                    </p:nvPicPr>
                    <p:blipFill rotWithShape="1">
                      <a:blip r:embed="rId16">
                        <a:alphaModFix/>
                      </a:blip>
                      <a:srcRect/>
                      <a:stretch/>
                    </p:blipFill>
                    <p:spPr>
                      <a:xfrm>
                        <a:off x="10002784" y="1530302"/>
                        <a:ext cx="1769419" cy="2037618"/>
                      </a:xfrm>
                      <a:prstGeom prst="rect">
                        <a:avLst/>
                      </a:prstGeom>
                      <a:noFill/>
                      <a:ln>
                        <a:noFill/>
                      </a:ln>
                    </p:spPr>
                  </p:pic>
                </p:oleObj>
              </mc:Fallback>
            </mc:AlternateContent>
          </a:graphicData>
        </a:graphic>
      </p:graphicFrame>
      <p:pic>
        <p:nvPicPr>
          <p:cNvPr id="142" name="Google Shape;142;p24" descr="Norway's 50 foremost tech women header"/>
          <p:cNvPicPr preferRelativeResize="0"/>
          <p:nvPr/>
        </p:nvPicPr>
        <p:blipFill rotWithShape="1">
          <a:blip r:embed="rId17">
            <a:alphaModFix/>
          </a:blip>
          <a:srcRect l="35039" t="20177" r="35663" b="20900"/>
          <a:stretch/>
        </p:blipFill>
        <p:spPr>
          <a:xfrm>
            <a:off x="9452343" y="5594456"/>
            <a:ext cx="2386435" cy="1056181"/>
          </a:xfrm>
          <a:prstGeom prst="rect">
            <a:avLst/>
          </a:prstGeom>
          <a:noFill/>
          <a:ln>
            <a:noFill/>
          </a:ln>
        </p:spPr>
      </p:pic>
      <p:pic>
        <p:nvPicPr>
          <p:cNvPr id="143" name="Google Shape;143;p24" descr="Immagine che contiene testo, Carattere, Elementi grafici, verde&#10;&#10;Descrizione generata automaticamente"/>
          <p:cNvPicPr preferRelativeResize="0"/>
          <p:nvPr/>
        </p:nvPicPr>
        <p:blipFill rotWithShape="1">
          <a:blip r:embed="rId18">
            <a:alphaModFix/>
          </a:blip>
          <a:srcRect/>
          <a:stretch/>
        </p:blipFill>
        <p:spPr>
          <a:xfrm>
            <a:off x="5632697" y="5907142"/>
            <a:ext cx="2968378" cy="794566"/>
          </a:xfrm>
          <a:prstGeom prst="rect">
            <a:avLst/>
          </a:prstGeom>
          <a:noFill/>
          <a:ln>
            <a:noFill/>
          </a:ln>
        </p:spPr>
      </p:pic>
      <p:pic>
        <p:nvPicPr>
          <p:cNvPr id="144" name="Google Shape;144;p24"/>
          <p:cNvPicPr preferRelativeResize="0"/>
          <p:nvPr/>
        </p:nvPicPr>
        <p:blipFill rotWithShape="1">
          <a:blip r:embed="rId19">
            <a:alphaModFix/>
          </a:blip>
          <a:srcRect l="69609"/>
          <a:stretch/>
        </p:blipFill>
        <p:spPr>
          <a:xfrm>
            <a:off x="6885697" y="4440778"/>
            <a:ext cx="1176166" cy="118019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61B2B6A-0364-A1A7-6544-CFA25CC765FF}"/>
              </a:ext>
            </a:extLst>
          </p:cNvPr>
          <p:cNvPicPr>
            <a:picLocks noChangeAspect="1"/>
          </p:cNvPicPr>
          <p:nvPr/>
        </p:nvPicPr>
        <p:blipFill>
          <a:blip r:embed="rId3"/>
          <a:stretch>
            <a:fillRect/>
          </a:stretch>
        </p:blipFill>
        <p:spPr>
          <a:xfrm>
            <a:off x="311616" y="862126"/>
            <a:ext cx="8720624" cy="5812841"/>
          </a:xfrm>
          <a:prstGeom prst="rect">
            <a:avLst/>
          </a:prstGeom>
        </p:spPr>
      </p:pic>
      <p:sp>
        <p:nvSpPr>
          <p:cNvPr id="3" name="Title 2">
            <a:extLst>
              <a:ext uri="{FF2B5EF4-FFF2-40B4-BE49-F238E27FC236}">
                <a16:creationId xmlns:a16="http://schemas.microsoft.com/office/drawing/2014/main" id="{DCAA11DC-F238-955D-0651-D3C060A4D452}"/>
              </a:ext>
            </a:extLst>
          </p:cNvPr>
          <p:cNvSpPr>
            <a:spLocks noGrp="1"/>
          </p:cNvSpPr>
          <p:nvPr>
            <p:ph type="title"/>
          </p:nvPr>
        </p:nvSpPr>
        <p:spPr/>
        <p:txBody>
          <a:bodyPr vert="horz" lIns="91440" tIns="45720" rIns="91440" bIns="45720" rtlCol="0" anchor="b">
            <a:normAutofit fontScale="90000"/>
          </a:bodyPr>
          <a:lstStyle/>
          <a:p>
            <a:r>
              <a:rPr lang="en-US" sz="6600" kern="1200" dirty="0">
                <a:solidFill>
                  <a:schemeClr val="tx1"/>
                </a:solidFill>
                <a:latin typeface="+mj-lt"/>
                <a:ea typeface="+mj-ea"/>
                <a:cs typeface="+mj-cs"/>
              </a:rPr>
              <a:t> </a:t>
            </a:r>
          </a:p>
        </p:txBody>
      </p:sp>
      <p:pic>
        <p:nvPicPr>
          <p:cNvPr id="7" name="Content Placeholder 6">
            <a:extLst>
              <a:ext uri="{FF2B5EF4-FFF2-40B4-BE49-F238E27FC236}">
                <a16:creationId xmlns:a16="http://schemas.microsoft.com/office/drawing/2014/main" id="{CC482130-44EA-EDC0-C48B-A0C68FE41254}"/>
              </a:ext>
            </a:extLst>
          </p:cNvPr>
          <p:cNvPicPr>
            <a:picLocks noGrp="1" noChangeAspect="1"/>
          </p:cNvPicPr>
          <p:nvPr>
            <p:ph idx="1"/>
          </p:nvPr>
        </p:nvPicPr>
        <p:blipFill>
          <a:blip r:embed="rId3"/>
          <a:stretch>
            <a:fillRect/>
          </a:stretch>
        </p:blipFill>
        <p:spPr/>
      </p:pic>
      <p:sp>
        <p:nvSpPr>
          <p:cNvPr id="4" name="TextBox 3">
            <a:extLst>
              <a:ext uri="{FF2B5EF4-FFF2-40B4-BE49-F238E27FC236}">
                <a16:creationId xmlns:a16="http://schemas.microsoft.com/office/drawing/2014/main" id="{3CEF0617-8036-6D77-0827-570D5B3CF84F}"/>
              </a:ext>
            </a:extLst>
          </p:cNvPr>
          <p:cNvSpPr txBox="1"/>
          <p:nvPr/>
        </p:nvSpPr>
        <p:spPr>
          <a:xfrm>
            <a:off x="704544" y="1504294"/>
            <a:ext cx="2099616" cy="2308324"/>
          </a:xfrm>
          <a:prstGeom prst="rect">
            <a:avLst/>
          </a:prstGeom>
          <a:noFill/>
        </p:spPr>
        <p:txBody>
          <a:bodyPr wrap="square">
            <a:spAutoFit/>
          </a:bodyPr>
          <a:lstStyle/>
          <a:p>
            <a:pPr marL="0" indent="0">
              <a:buNone/>
            </a:pPr>
            <a:r>
              <a:rPr lang="nb-NO" sz="1800" dirty="0">
                <a:solidFill>
                  <a:schemeClr val="bg1"/>
                </a:solidFill>
              </a:rPr>
              <a:t>Jeg føler meg privilegert for de mulighetene jeg har hatt, selv om jeg av og til har opplevd diskriminering på grunn av sexisme</a:t>
            </a:r>
          </a:p>
        </p:txBody>
      </p:sp>
    </p:spTree>
    <p:extLst>
      <p:ext uri="{BB962C8B-B14F-4D97-AF65-F5344CB8AC3E}">
        <p14:creationId xmlns:p14="http://schemas.microsoft.com/office/powerpoint/2010/main" val="1777481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88552-A0DB-2AB3-A8FA-3A469E5857EC}"/>
              </a:ext>
            </a:extLst>
          </p:cNvPr>
          <p:cNvSpPr txBox="1">
            <a:spLocks/>
          </p:cNvSpPr>
          <p:nvPr/>
        </p:nvSpPr>
        <p:spPr>
          <a:xfrm>
            <a:off x="638882" y="3055477"/>
            <a:ext cx="10909640" cy="124939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6600" dirty="0"/>
          </a:p>
        </p:txBody>
      </p:sp>
      <p:pic>
        <p:nvPicPr>
          <p:cNvPr id="5" name="Picture 4">
            <a:extLst>
              <a:ext uri="{FF2B5EF4-FFF2-40B4-BE49-F238E27FC236}">
                <a16:creationId xmlns:a16="http://schemas.microsoft.com/office/drawing/2014/main" id="{78C82517-4040-4CBA-FC53-777B9AEF4D46}"/>
              </a:ext>
            </a:extLst>
          </p:cNvPr>
          <p:cNvPicPr>
            <a:picLocks noChangeAspect="1"/>
          </p:cNvPicPr>
          <p:nvPr/>
        </p:nvPicPr>
        <p:blipFill>
          <a:blip r:embed="rId3"/>
          <a:srcRect t="10055" r="575" b="10601"/>
          <a:stretch>
            <a:fillRect/>
          </a:stretch>
        </p:blipFill>
        <p:spPr>
          <a:xfrm>
            <a:off x="609600" y="689548"/>
            <a:ext cx="10909640" cy="5441429"/>
          </a:xfrm>
          <a:prstGeom prst="rect">
            <a:avLst/>
          </a:prstGeom>
        </p:spPr>
      </p:pic>
    </p:spTree>
    <p:extLst>
      <p:ext uri="{BB962C8B-B14F-4D97-AF65-F5344CB8AC3E}">
        <p14:creationId xmlns:p14="http://schemas.microsoft.com/office/powerpoint/2010/main" val="2115998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7961DF-4D34-D9BF-4BA6-094E4A5130E1}"/>
              </a:ext>
            </a:extLst>
          </p:cNvPr>
          <p:cNvSpPr>
            <a:spLocks noGrp="1"/>
          </p:cNvSpPr>
          <p:nvPr>
            <p:ph type="title"/>
          </p:nvPr>
        </p:nvSpPr>
        <p:spPr>
          <a:xfrm>
            <a:off x="640080" y="4419600"/>
            <a:ext cx="10908792" cy="1203960"/>
          </a:xfrm>
        </p:spPr>
        <p:txBody>
          <a:bodyPr vert="horz" lIns="91440" tIns="45720" rIns="91440" bIns="45720" rtlCol="0" anchor="ctr">
            <a:normAutofit/>
          </a:bodyPr>
          <a:lstStyle/>
          <a:p>
            <a:pPr algn="ctr"/>
            <a:r>
              <a:rPr lang="en-US" sz="6600" dirty="0"/>
              <a:t>1960</a:t>
            </a:r>
            <a:endParaRPr lang="en-US" sz="6600" kern="1200" dirty="0">
              <a:solidFill>
                <a:schemeClr val="tx1"/>
              </a:solidFill>
              <a:latin typeface="+mj-lt"/>
              <a:ea typeface="+mj-ea"/>
              <a:cs typeface="+mj-cs"/>
            </a:endParaRPr>
          </a:p>
        </p:txBody>
      </p:sp>
      <p:pic>
        <p:nvPicPr>
          <p:cNvPr id="6" name="Picture 5" descr="A couple of children standing next to flowers&#10;&#10;AI-generated content may be incorrect.">
            <a:extLst>
              <a:ext uri="{FF2B5EF4-FFF2-40B4-BE49-F238E27FC236}">
                <a16:creationId xmlns:a16="http://schemas.microsoft.com/office/drawing/2014/main" id="{1CB80726-631A-8BDA-F0F9-D12DD7346A43}"/>
              </a:ext>
            </a:extLst>
          </p:cNvPr>
          <p:cNvPicPr>
            <a:picLocks noChangeAspect="1"/>
          </p:cNvPicPr>
          <p:nvPr/>
        </p:nvPicPr>
        <p:blipFill>
          <a:blip r:embed="rId3">
            <a:extLst>
              <a:ext uri="{28A0092B-C50C-407E-A947-70E740481C1C}">
                <a14:useLocalDpi xmlns:a14="http://schemas.microsoft.com/office/drawing/2010/main" val="0"/>
              </a:ext>
            </a:extLst>
          </a:blip>
          <a:srcRect t="162" r="-1" b="35670"/>
          <a:stretch>
            <a:fillRect/>
          </a:stretch>
        </p:blipFill>
        <p:spPr>
          <a:xfrm>
            <a:off x="6" y="-11"/>
            <a:ext cx="6095994" cy="4194796"/>
          </a:xfrm>
          <a:custGeom>
            <a:avLst/>
            <a:gdLst/>
            <a:ahLst/>
            <a:cxnLst/>
            <a:rect l="l" t="t" r="r" b="b"/>
            <a:pathLst>
              <a:path w="6002835" h="4194796">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p:spPr>
      </p:pic>
      <p:pic>
        <p:nvPicPr>
          <p:cNvPr id="3" name="Picture 2" descr="Men in white coats working in a room&#10;&#10;AI-generated content may be incorrect.">
            <a:extLst>
              <a:ext uri="{FF2B5EF4-FFF2-40B4-BE49-F238E27FC236}">
                <a16:creationId xmlns:a16="http://schemas.microsoft.com/office/drawing/2014/main" id="{47566986-38D2-1ED4-B37C-2BCD2330F5CC}"/>
              </a:ext>
            </a:extLst>
          </p:cNvPr>
          <p:cNvPicPr>
            <a:picLocks noChangeAspect="1"/>
          </p:cNvPicPr>
          <p:nvPr/>
        </p:nvPicPr>
        <p:blipFill>
          <a:blip r:embed="rId4">
            <a:extLst>
              <a:ext uri="{28A0092B-C50C-407E-A947-70E740481C1C}">
                <a14:useLocalDpi xmlns:a14="http://schemas.microsoft.com/office/drawing/2010/main" val="0"/>
              </a:ext>
            </a:extLst>
          </a:blip>
          <a:srcRect t="8561" r="-3" b="2779"/>
          <a:stretch>
            <a:fillRect/>
          </a:stretch>
        </p:blipFill>
        <p:spPr>
          <a:xfrm>
            <a:off x="6019800" y="12"/>
            <a:ext cx="6172195" cy="4186171"/>
          </a:xfrm>
          <a:custGeom>
            <a:avLst/>
            <a:gdLst/>
            <a:ahLst/>
            <a:cxnLst/>
            <a:rect l="l" t="t" r="r" b="b"/>
            <a:pathLst>
              <a:path w="6009490" h="4186171">
                <a:moveTo>
                  <a:pt x="9049" y="0"/>
                </a:moveTo>
                <a:lnTo>
                  <a:pt x="6009490" y="0"/>
                </a:lnTo>
                <a:lnTo>
                  <a:pt x="6009490" y="4168273"/>
                </a:lnTo>
                <a:lnTo>
                  <a:pt x="5803951" y="4172925"/>
                </a:lnTo>
                <a:cubicBezTo>
                  <a:pt x="5729787" y="4171950"/>
                  <a:pt x="5655658" y="4168322"/>
                  <a:pt x="5581704" y="4162045"/>
                </a:cubicBezTo>
                <a:cubicBezTo>
                  <a:pt x="5474340" y="4154041"/>
                  <a:pt x="5366086" y="4142987"/>
                  <a:pt x="5259485" y="4163316"/>
                </a:cubicBezTo>
                <a:cubicBezTo>
                  <a:pt x="5142465" y="4185805"/>
                  <a:pt x="5025571" y="4185932"/>
                  <a:pt x="4907534" y="4180215"/>
                </a:cubicBezTo>
                <a:cubicBezTo>
                  <a:pt x="4806650" y="4175387"/>
                  <a:pt x="4706147" y="4149975"/>
                  <a:pt x="4604501" y="4176784"/>
                </a:cubicBezTo>
                <a:cubicBezTo>
                  <a:pt x="4594387" y="4178258"/>
                  <a:pt x="4584082" y="4177826"/>
                  <a:pt x="4574133" y="4175514"/>
                </a:cubicBezTo>
                <a:cubicBezTo>
                  <a:pt x="4462958" y="4160140"/>
                  <a:pt x="4351020" y="4172718"/>
                  <a:pt x="4239463" y="4168398"/>
                </a:cubicBezTo>
                <a:cubicBezTo>
                  <a:pt x="4188005" y="4166365"/>
                  <a:pt x="4135530" y="4167509"/>
                  <a:pt x="4084706" y="4162045"/>
                </a:cubicBezTo>
                <a:cubicBezTo>
                  <a:pt x="3968067" y="4149594"/>
                  <a:pt x="3851682" y="4142987"/>
                  <a:pt x="3736314" y="4172337"/>
                </a:cubicBezTo>
                <a:cubicBezTo>
                  <a:pt x="3702643" y="4180253"/>
                  <a:pt x="3668235" y="4184509"/>
                  <a:pt x="3633650" y="4185043"/>
                </a:cubicBezTo>
                <a:cubicBezTo>
                  <a:pt x="3520696" y="4189109"/>
                  <a:pt x="3408122" y="4181358"/>
                  <a:pt x="3295549" y="4175005"/>
                </a:cubicBezTo>
                <a:cubicBezTo>
                  <a:pt x="3217408" y="4170558"/>
                  <a:pt x="3139394" y="4160902"/>
                  <a:pt x="3061127" y="4169034"/>
                </a:cubicBezTo>
                <a:cubicBezTo>
                  <a:pt x="3015640" y="4173735"/>
                  <a:pt x="2969772" y="4173735"/>
                  <a:pt x="2924285" y="4169034"/>
                </a:cubicBezTo>
                <a:cubicBezTo>
                  <a:pt x="2840452" y="4159212"/>
                  <a:pt x="2755870" y="4157382"/>
                  <a:pt x="2671694" y="4163570"/>
                </a:cubicBezTo>
                <a:cubicBezTo>
                  <a:pt x="2546033" y="4174370"/>
                  <a:pt x="2420500" y="4183391"/>
                  <a:pt x="2294459" y="4166238"/>
                </a:cubicBezTo>
                <a:cubicBezTo>
                  <a:pt x="2222976" y="4155006"/>
                  <a:pt x="2150298" y="4153685"/>
                  <a:pt x="2078460" y="4162300"/>
                </a:cubicBezTo>
                <a:cubicBezTo>
                  <a:pt x="1907313" y="4186314"/>
                  <a:pt x="1735785" y="4178563"/>
                  <a:pt x="1564257" y="4168653"/>
                </a:cubicBezTo>
                <a:cubicBezTo>
                  <a:pt x="1449650" y="4161918"/>
                  <a:pt x="1334536" y="4149594"/>
                  <a:pt x="1220183" y="4165857"/>
                </a:cubicBezTo>
                <a:cubicBezTo>
                  <a:pt x="1074321" y="4186186"/>
                  <a:pt x="928331" y="4179452"/>
                  <a:pt x="782087" y="4173481"/>
                </a:cubicBezTo>
                <a:cubicBezTo>
                  <a:pt x="674723" y="4169034"/>
                  <a:pt x="567232" y="4155565"/>
                  <a:pt x="459614" y="4172210"/>
                </a:cubicBezTo>
                <a:cubicBezTo>
                  <a:pt x="448535" y="4173722"/>
                  <a:pt x="437265" y="4172591"/>
                  <a:pt x="426706" y="4168907"/>
                </a:cubicBezTo>
                <a:cubicBezTo>
                  <a:pt x="385869" y="4155464"/>
                  <a:pt x="342085" y="4153660"/>
                  <a:pt x="300283" y="4163697"/>
                </a:cubicBezTo>
                <a:cubicBezTo>
                  <a:pt x="223159" y="4180596"/>
                  <a:pt x="146162" y="4187965"/>
                  <a:pt x="67640" y="4172591"/>
                </a:cubicBezTo>
                <a:lnTo>
                  <a:pt x="14015" y="4169393"/>
                </a:lnTo>
                <a:lnTo>
                  <a:pt x="28554" y="3856095"/>
                </a:lnTo>
                <a:cubicBezTo>
                  <a:pt x="30458" y="3735660"/>
                  <a:pt x="27412" y="3615306"/>
                  <a:pt x="15626" y="3495237"/>
                </a:cubicBezTo>
                <a:cubicBezTo>
                  <a:pt x="-847" y="3348740"/>
                  <a:pt x="-4304" y="3201174"/>
                  <a:pt x="5296" y="3054118"/>
                </a:cubicBezTo>
                <a:cubicBezTo>
                  <a:pt x="11786" y="2969961"/>
                  <a:pt x="18539" y="2885804"/>
                  <a:pt x="22776" y="2801522"/>
                </a:cubicBezTo>
                <a:cubicBezTo>
                  <a:pt x="28180" y="2681630"/>
                  <a:pt x="25173" y="2561524"/>
                  <a:pt x="13771" y="2442014"/>
                </a:cubicBezTo>
                <a:cubicBezTo>
                  <a:pt x="4237" y="2350879"/>
                  <a:pt x="3177" y="2259120"/>
                  <a:pt x="10593" y="2167807"/>
                </a:cubicBezTo>
                <a:cubicBezTo>
                  <a:pt x="25690" y="2012336"/>
                  <a:pt x="9931" y="1856863"/>
                  <a:pt x="5032" y="1701516"/>
                </a:cubicBezTo>
                <a:cubicBezTo>
                  <a:pt x="-3577" y="1415742"/>
                  <a:pt x="20393" y="1130095"/>
                  <a:pt x="9666" y="844320"/>
                </a:cubicBezTo>
                <a:cubicBezTo>
                  <a:pt x="3841" y="702958"/>
                  <a:pt x="16420" y="561723"/>
                  <a:pt x="9666" y="420361"/>
                </a:cubicBezTo>
                <a:cubicBezTo>
                  <a:pt x="4105" y="319805"/>
                  <a:pt x="397" y="219250"/>
                  <a:pt x="4105" y="118568"/>
                </a:cubicBezTo>
                <a:cubicBezTo>
                  <a:pt x="5164" y="91109"/>
                  <a:pt x="5826" y="63523"/>
                  <a:pt x="9534" y="36446"/>
                </a:cubicBezTo>
                <a:close/>
              </a:path>
            </a:pathLst>
          </a:custGeom>
        </p:spPr>
      </p:pic>
      <p:sp>
        <p:nvSpPr>
          <p:cNvPr id="5" name="TextBox 4">
            <a:extLst>
              <a:ext uri="{FF2B5EF4-FFF2-40B4-BE49-F238E27FC236}">
                <a16:creationId xmlns:a16="http://schemas.microsoft.com/office/drawing/2014/main" id="{19D54B76-10D2-35B1-349A-5996ACDA490C}"/>
              </a:ext>
            </a:extLst>
          </p:cNvPr>
          <p:cNvSpPr txBox="1"/>
          <p:nvPr/>
        </p:nvSpPr>
        <p:spPr>
          <a:xfrm>
            <a:off x="640080" y="5623560"/>
            <a:ext cx="10154412" cy="646331"/>
          </a:xfrm>
          <a:prstGeom prst="rect">
            <a:avLst/>
          </a:prstGeom>
          <a:noFill/>
        </p:spPr>
        <p:txBody>
          <a:bodyPr wrap="square">
            <a:spAutoFit/>
          </a:bodyPr>
          <a:lstStyle/>
          <a:p>
            <a:pPr lvl="0"/>
            <a:r>
              <a:rPr lang="en-US" dirty="0"/>
              <a:t>1965 Edward Feigenbaum and Joshua Lederberg  </a:t>
            </a:r>
            <a:r>
              <a:rPr lang="en-US" dirty="0" err="1"/>
              <a:t>ekspertssystemet</a:t>
            </a:r>
            <a:r>
              <a:rPr lang="en-US" dirty="0"/>
              <a:t> </a:t>
            </a:r>
          </a:p>
          <a:p>
            <a:pPr lvl="0"/>
            <a:r>
              <a:rPr lang="en-US" dirty="0"/>
              <a:t>1966 Joseph </a:t>
            </a:r>
            <a:r>
              <a:rPr lang="en-US" dirty="0" err="1"/>
              <a:t>Weizenbaum</a:t>
            </a:r>
            <a:r>
              <a:rPr lang="en-US" dirty="0"/>
              <a:t> chatbot ELIZA</a:t>
            </a:r>
          </a:p>
        </p:txBody>
      </p:sp>
    </p:spTree>
    <p:extLst>
      <p:ext uri="{BB962C8B-B14F-4D97-AF65-F5344CB8AC3E}">
        <p14:creationId xmlns:p14="http://schemas.microsoft.com/office/powerpoint/2010/main" val="1245828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14926-4748-394D-3D13-7ADBFEBCB34E}"/>
              </a:ext>
            </a:extLst>
          </p:cNvPr>
          <p:cNvSpPr>
            <a:spLocks noGrp="1"/>
          </p:cNvSpPr>
          <p:nvPr>
            <p:ph type="title"/>
          </p:nvPr>
        </p:nvSpPr>
        <p:spPr>
          <a:xfrm>
            <a:off x="838200" y="4435052"/>
            <a:ext cx="3093720" cy="1645920"/>
          </a:xfrm>
        </p:spPr>
        <p:txBody>
          <a:bodyPr vert="horz" lIns="91440" tIns="45720" rIns="91440" bIns="45720" rtlCol="0" anchor="ctr">
            <a:normAutofit/>
          </a:bodyPr>
          <a:lstStyle/>
          <a:p>
            <a:r>
              <a:rPr lang="en-US" sz="2600" kern="1200" dirty="0">
                <a:solidFill>
                  <a:schemeClr val="tx1"/>
                </a:solidFill>
                <a:latin typeface="+mj-lt"/>
                <a:ea typeface="+mj-ea"/>
                <a:cs typeface="+mj-cs"/>
              </a:rPr>
              <a:t>2000</a:t>
            </a:r>
          </a:p>
        </p:txBody>
      </p:sp>
      <p:pic>
        <p:nvPicPr>
          <p:cNvPr id="3074" name="Picture 2" descr="Kjærlighet og computer">
            <a:extLst>
              <a:ext uri="{FF2B5EF4-FFF2-40B4-BE49-F238E27FC236}">
                <a16:creationId xmlns:a16="http://schemas.microsoft.com/office/drawing/2014/main" id="{38385DF3-0FDE-6543-C03C-410100F222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73" r="-1" b="31272"/>
          <a:stretch>
            <a:fillRect/>
          </a:stretch>
        </p:blipFill>
        <p:spPr bwMode="auto">
          <a:xfrm>
            <a:off x="20" y="-6"/>
            <a:ext cx="3931900" cy="400507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child wearing headphones and a headset&#10;&#10;AI-generated content may be incorrect.">
            <a:extLst>
              <a:ext uri="{FF2B5EF4-FFF2-40B4-BE49-F238E27FC236}">
                <a16:creationId xmlns:a16="http://schemas.microsoft.com/office/drawing/2014/main" id="{D874914E-72AB-A754-9D12-C15412831B9A}"/>
              </a:ext>
            </a:extLst>
          </p:cNvPr>
          <p:cNvPicPr>
            <a:picLocks noChangeAspect="1"/>
          </p:cNvPicPr>
          <p:nvPr/>
        </p:nvPicPr>
        <p:blipFill>
          <a:blip r:embed="rId4">
            <a:extLst>
              <a:ext uri="{28A0092B-C50C-407E-A947-70E740481C1C}">
                <a14:useLocalDpi xmlns:a14="http://schemas.microsoft.com/office/drawing/2010/main" val="0"/>
              </a:ext>
            </a:extLst>
          </a:blip>
          <a:srcRect l="22156" r="535" b="4"/>
          <a:stretch>
            <a:fillRect/>
          </a:stretch>
        </p:blipFill>
        <p:spPr>
          <a:xfrm>
            <a:off x="4130040" y="6"/>
            <a:ext cx="3931920" cy="4005071"/>
          </a:xfrm>
          <a:prstGeom prst="rect">
            <a:avLst/>
          </a:prstGeom>
        </p:spPr>
      </p:pic>
      <p:pic>
        <p:nvPicPr>
          <p:cNvPr id="4" name="Picture 3" descr="A person using a camera to listen to a person's ear&#10;&#10;AI-generated content may be incorrect.">
            <a:extLst>
              <a:ext uri="{FF2B5EF4-FFF2-40B4-BE49-F238E27FC236}">
                <a16:creationId xmlns:a16="http://schemas.microsoft.com/office/drawing/2014/main" id="{51A37E42-9D02-5331-BBCA-F5AE62F9CEBA}"/>
              </a:ext>
            </a:extLst>
          </p:cNvPr>
          <p:cNvPicPr>
            <a:picLocks noChangeAspect="1"/>
          </p:cNvPicPr>
          <p:nvPr/>
        </p:nvPicPr>
        <p:blipFill>
          <a:blip r:embed="rId5">
            <a:extLst>
              <a:ext uri="{28A0092B-C50C-407E-A947-70E740481C1C}">
                <a14:useLocalDpi xmlns:a14="http://schemas.microsoft.com/office/drawing/2010/main" val="0"/>
              </a:ext>
            </a:extLst>
          </a:blip>
          <a:srcRect r="-2" b="20547"/>
          <a:stretch>
            <a:fillRect/>
          </a:stretch>
        </p:blipFill>
        <p:spPr>
          <a:xfrm>
            <a:off x="8260080" y="-1"/>
            <a:ext cx="3931920" cy="4005072"/>
          </a:xfrm>
          <a:prstGeom prst="rect">
            <a:avLst/>
          </a:prstGeom>
        </p:spPr>
      </p:pic>
      <p:sp>
        <p:nvSpPr>
          <p:cNvPr id="8" name="TextBox 7">
            <a:extLst>
              <a:ext uri="{FF2B5EF4-FFF2-40B4-BE49-F238E27FC236}">
                <a16:creationId xmlns:a16="http://schemas.microsoft.com/office/drawing/2014/main" id="{94B48ADD-A24D-AB70-B21E-1088D83C082B}"/>
              </a:ext>
            </a:extLst>
          </p:cNvPr>
          <p:cNvSpPr txBox="1"/>
          <p:nvPr/>
        </p:nvSpPr>
        <p:spPr>
          <a:xfrm>
            <a:off x="4380266" y="4435052"/>
            <a:ext cx="7104188" cy="164592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lang="en-US" b="0" i="0" dirty="0">
              <a:effectLst/>
            </a:endParaRPr>
          </a:p>
        </p:txBody>
      </p:sp>
      <p:sp>
        <p:nvSpPr>
          <p:cNvPr id="6" name="TextBox 5">
            <a:extLst>
              <a:ext uri="{FF2B5EF4-FFF2-40B4-BE49-F238E27FC236}">
                <a16:creationId xmlns:a16="http://schemas.microsoft.com/office/drawing/2014/main" id="{04E4DD35-F355-6784-A687-1EE70F27EA0C}"/>
              </a:ext>
            </a:extLst>
          </p:cNvPr>
          <p:cNvSpPr txBox="1"/>
          <p:nvPr/>
        </p:nvSpPr>
        <p:spPr>
          <a:xfrm>
            <a:off x="5389892" y="4588353"/>
            <a:ext cx="6094562" cy="646331"/>
          </a:xfrm>
          <a:prstGeom prst="rect">
            <a:avLst/>
          </a:prstGeom>
          <a:noFill/>
        </p:spPr>
        <p:txBody>
          <a:bodyPr wrap="square">
            <a:spAutoFit/>
          </a:bodyPr>
          <a:lstStyle/>
          <a:p>
            <a:pPr lvl="0"/>
            <a:r>
              <a:rPr lang="en-US" dirty="0"/>
              <a:t>2000 </a:t>
            </a:r>
            <a:r>
              <a:rPr lang="en-US" dirty="0">
                <a:highlight>
                  <a:srgbClr val="FFFF00"/>
                </a:highlight>
              </a:rPr>
              <a:t>Cynthia</a:t>
            </a:r>
            <a:r>
              <a:rPr lang="en-US" dirty="0"/>
              <a:t> Breazeal </a:t>
            </a:r>
            <a:r>
              <a:rPr lang="en-US" dirty="0" err="1"/>
              <a:t>sosial</a:t>
            </a:r>
            <a:r>
              <a:rPr lang="en-US" dirty="0"/>
              <a:t> </a:t>
            </a:r>
            <a:r>
              <a:rPr lang="en-US" dirty="0" err="1"/>
              <a:t>robotikk</a:t>
            </a:r>
            <a:endParaRPr lang="en-US" dirty="0"/>
          </a:p>
          <a:p>
            <a:pPr lvl="0"/>
            <a:r>
              <a:rPr lang="en-US" dirty="0"/>
              <a:t>2006 Twitter, Facebook, og Netflix </a:t>
            </a:r>
            <a:r>
              <a:rPr lang="en-US" dirty="0" err="1"/>
              <a:t>startet</a:t>
            </a:r>
            <a:r>
              <a:rPr lang="en-US" dirty="0"/>
              <a:t> å </a:t>
            </a:r>
            <a:r>
              <a:rPr lang="en-US" dirty="0" err="1"/>
              <a:t>bruke</a:t>
            </a:r>
            <a:r>
              <a:rPr lang="en-US" dirty="0"/>
              <a:t> KI </a:t>
            </a:r>
          </a:p>
        </p:txBody>
      </p:sp>
    </p:spTree>
    <p:extLst>
      <p:ext uri="{BB962C8B-B14F-4D97-AF65-F5344CB8AC3E}">
        <p14:creationId xmlns:p14="http://schemas.microsoft.com/office/powerpoint/2010/main" val="1379201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C88B15-650A-7453-ECF1-A2218B14F729}"/>
              </a:ext>
            </a:extLst>
          </p:cNvPr>
          <p:cNvPicPr>
            <a:picLocks noChangeAspect="1"/>
          </p:cNvPicPr>
          <p:nvPr/>
        </p:nvPicPr>
        <p:blipFill>
          <a:blip r:embed="rId3"/>
          <a:srcRect t="3992" r="1" b="12999"/>
          <a:stretch>
            <a:fillRect/>
          </a:stretch>
        </p:blipFill>
        <p:spPr>
          <a:xfrm>
            <a:off x="5992705" y="1399958"/>
            <a:ext cx="5291667" cy="2921081"/>
          </a:xfrm>
          <a:prstGeom prst="rect">
            <a:avLst/>
          </a:prstGeom>
          <a:noFill/>
        </p:spPr>
      </p:pic>
      <p:grpSp>
        <p:nvGrpSpPr>
          <p:cNvPr id="5" name="Group 4">
            <a:extLst>
              <a:ext uri="{FF2B5EF4-FFF2-40B4-BE49-F238E27FC236}">
                <a16:creationId xmlns:a16="http://schemas.microsoft.com/office/drawing/2014/main" id="{CBE762CC-968E-58EE-F981-5FFEDAEBAE28}"/>
              </a:ext>
            </a:extLst>
          </p:cNvPr>
          <p:cNvGrpSpPr/>
          <p:nvPr/>
        </p:nvGrpSpPr>
        <p:grpSpPr>
          <a:xfrm>
            <a:off x="140948" y="789440"/>
            <a:ext cx="5291666" cy="3531599"/>
            <a:chOff x="4595760" y="2514600"/>
            <a:chExt cx="4319640" cy="2882879"/>
          </a:xfrm>
        </p:grpSpPr>
        <p:pic>
          <p:nvPicPr>
            <p:cNvPr id="6" name="Picture 5">
              <a:extLst>
                <a:ext uri="{FF2B5EF4-FFF2-40B4-BE49-F238E27FC236}">
                  <a16:creationId xmlns:a16="http://schemas.microsoft.com/office/drawing/2014/main" id="{4AF46EC6-8BCE-AF2F-DAB6-F4D0F835E2C4}"/>
                </a:ext>
              </a:extLst>
            </p:cNvPr>
            <p:cNvPicPr>
              <a:picLocks noChangeAspect="1"/>
            </p:cNvPicPr>
            <p:nvPr/>
          </p:nvPicPr>
          <p:blipFill>
            <a:blip r:embed="rId4">
              <a:lum/>
              <a:alphaModFix/>
            </a:blip>
            <a:srcRect/>
            <a:stretch>
              <a:fillRect/>
            </a:stretch>
          </p:blipFill>
          <p:spPr>
            <a:xfrm>
              <a:off x="4595760" y="2514600"/>
              <a:ext cx="4319640" cy="2882879"/>
            </a:xfrm>
            <a:prstGeom prst="rect">
              <a:avLst/>
            </a:prstGeom>
            <a:noFill/>
            <a:ln>
              <a:noFill/>
            </a:ln>
          </p:spPr>
        </p:pic>
        <p:sp>
          <p:nvSpPr>
            <p:cNvPr id="7" name="Freeform: Shape 6">
              <a:extLst>
                <a:ext uri="{FF2B5EF4-FFF2-40B4-BE49-F238E27FC236}">
                  <a16:creationId xmlns:a16="http://schemas.microsoft.com/office/drawing/2014/main" id="{E3483E9E-F0D2-0D34-EED3-13FA7712C640}"/>
                </a:ext>
              </a:extLst>
            </p:cNvPr>
            <p:cNvSpPr/>
            <p:nvPr/>
          </p:nvSpPr>
          <p:spPr>
            <a:xfrm>
              <a:off x="4595760" y="2514600"/>
              <a:ext cx="4319640" cy="288287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6800" rIns="90000" bIns="46800" anchor="ctr" anchorCtr="0" compatLnSpc="1">
              <a:noAutofit/>
            </a:bodyPr>
            <a:lstStyle/>
            <a:p>
              <a:pPr marL="0" marR="0" lvl="0" indent="0" algn="l" rtl="0" hangingPunct="1">
                <a:lnSpc>
                  <a:spcPct val="100000"/>
                </a:lnSpc>
                <a:spcBef>
                  <a:spcPts val="0"/>
                </a:spcBef>
                <a:spcAft>
                  <a:spcPts val="0"/>
                </a:spcAft>
                <a:buNone/>
                <a:tabLst>
                  <a:tab pos="0" algn="l"/>
                  <a:tab pos="457200" algn="l"/>
                  <a:tab pos="914400" algn="l"/>
                  <a:tab pos="1371599" algn="l"/>
                  <a:tab pos="1828800" algn="l"/>
                  <a:tab pos="2286000" algn="l"/>
                  <a:tab pos="2743199" algn="l"/>
                  <a:tab pos="3200400" algn="l"/>
                  <a:tab pos="3657600" algn="l"/>
                  <a:tab pos="4114800" algn="l"/>
                  <a:tab pos="4572000" algn="l"/>
                  <a:tab pos="5029200" algn="l"/>
                  <a:tab pos="5486399" algn="l"/>
                  <a:tab pos="5943600" algn="l"/>
                  <a:tab pos="6400799" algn="l"/>
                  <a:tab pos="6858000" algn="l"/>
                  <a:tab pos="7315200" algn="l"/>
                  <a:tab pos="7772400" algn="l"/>
                  <a:tab pos="8229600" algn="l"/>
                  <a:tab pos="8686800" algn="l"/>
                  <a:tab pos="9144000" algn="l"/>
                </a:tabLst>
              </a:pPr>
              <a:endParaRPr lang="en-US" sz="1800" b="0" i="0" u="none" strike="noStrike" baseline="0">
                <a:ln>
                  <a:noFill/>
                </a:ln>
                <a:solidFill>
                  <a:srgbClr val="000000"/>
                </a:solidFill>
                <a:latin typeface="Calibri" pitchFamily="34"/>
                <a:ea typeface="DejaVu Sans" pitchFamily="2"/>
                <a:cs typeface="DejaVu Sans" pitchFamily="2"/>
              </a:endParaRPr>
            </a:p>
          </p:txBody>
        </p:sp>
      </p:grpSp>
      <p:sp>
        <p:nvSpPr>
          <p:cNvPr id="2" name="TextBox 1">
            <a:extLst>
              <a:ext uri="{FF2B5EF4-FFF2-40B4-BE49-F238E27FC236}">
                <a16:creationId xmlns:a16="http://schemas.microsoft.com/office/drawing/2014/main" id="{C70EEFF3-1750-6DFD-ECEB-88A9E7489D67}"/>
              </a:ext>
            </a:extLst>
          </p:cNvPr>
          <p:cNvSpPr txBox="1"/>
          <p:nvPr/>
        </p:nvSpPr>
        <p:spPr>
          <a:xfrm>
            <a:off x="512200" y="4734210"/>
            <a:ext cx="11679800" cy="1846659"/>
          </a:xfrm>
          <a:prstGeom prst="rect">
            <a:avLst/>
          </a:prstGeom>
          <a:noFill/>
        </p:spPr>
        <p:txBody>
          <a:bodyPr wrap="none" rtlCol="0">
            <a:spAutoFit/>
          </a:bodyPr>
          <a:lstStyle/>
          <a:p>
            <a:r>
              <a:rPr lang="nb-NO" sz="2400" dirty="0">
                <a:solidFill>
                  <a:srgbClr val="333333"/>
                </a:solidFill>
                <a:latin typeface="Georgia" panose="02040502050405020303" pitchFamily="18" charset="0"/>
              </a:rPr>
              <a:t>«Vi har gjennom ulike personlighetstester og teori på området prøvd å synliggjøre </a:t>
            </a:r>
          </a:p>
          <a:p>
            <a:r>
              <a:rPr lang="nb-NO" sz="2400" dirty="0">
                <a:solidFill>
                  <a:srgbClr val="333333"/>
                </a:solidFill>
                <a:latin typeface="Georgia" panose="02040502050405020303" pitchFamily="18" charset="0"/>
              </a:rPr>
              <a:t>hver </a:t>
            </a:r>
            <a:r>
              <a:rPr lang="nb-NO" sz="2400" dirty="0" err="1">
                <a:solidFill>
                  <a:srgbClr val="333333"/>
                </a:solidFill>
                <a:latin typeface="Georgia" panose="02040502050405020303" pitchFamily="18" charset="0"/>
              </a:rPr>
              <a:t>enkelts</a:t>
            </a:r>
            <a:r>
              <a:rPr lang="nb-NO" sz="2400" dirty="0">
                <a:solidFill>
                  <a:srgbClr val="333333"/>
                </a:solidFill>
                <a:latin typeface="Georgia" panose="02040502050405020303" pitchFamily="18" charset="0"/>
              </a:rPr>
              <a:t> ressurser i gruppa, og hvordan vi teoretisk sett samarbeider med andre. </a:t>
            </a:r>
          </a:p>
          <a:p>
            <a:r>
              <a:rPr lang="nb-NO" sz="2400" dirty="0">
                <a:solidFill>
                  <a:srgbClr val="333333"/>
                </a:solidFill>
                <a:latin typeface="Georgia" panose="02040502050405020303" pitchFamily="18" charset="0"/>
              </a:rPr>
              <a:t>Selve prosessen har altså ikke bare vært et middel for å nå målet – </a:t>
            </a:r>
          </a:p>
          <a:p>
            <a:r>
              <a:rPr lang="nb-NO" sz="2400" dirty="0">
                <a:solidFill>
                  <a:srgbClr val="333333"/>
                </a:solidFill>
                <a:latin typeface="Georgia" panose="02040502050405020303" pitchFamily="18" charset="0"/>
              </a:rPr>
              <a:t>den faglige løsningen av prosjektet – men også et mål i seg selv.»</a:t>
            </a:r>
            <a:endParaRPr lang="pt-BR" sz="2400" dirty="0"/>
          </a:p>
          <a:p>
            <a:endParaRPr lang="pt-BR" dirty="0"/>
          </a:p>
        </p:txBody>
      </p:sp>
    </p:spTree>
    <p:extLst>
      <p:ext uri="{BB962C8B-B14F-4D97-AF65-F5344CB8AC3E}">
        <p14:creationId xmlns:p14="http://schemas.microsoft.com/office/powerpoint/2010/main" val="238357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49423B-65A8-A568-62D7-2931B011E6EC}"/>
              </a:ext>
            </a:extLst>
          </p:cNvPr>
          <p:cNvSpPr>
            <a:spLocks noGrp="1"/>
          </p:cNvSpPr>
          <p:nvPr>
            <p:ph type="body" sz="quarter" idx="14"/>
          </p:nvPr>
        </p:nvSpPr>
        <p:spPr>
          <a:xfrm>
            <a:off x="649995" y="1452095"/>
            <a:ext cx="6412957" cy="4995099"/>
          </a:xfrm>
        </p:spPr>
        <p:txBody>
          <a:bodyPr/>
          <a:lstStyle/>
          <a:p>
            <a:r>
              <a:rPr lang="nb-NO" dirty="0"/>
              <a:t>Å holde tilbake egne svar og være tilrettelegger fremfor ekspert </a:t>
            </a:r>
          </a:p>
          <a:p>
            <a:r>
              <a:rPr lang="nb-NO" dirty="0"/>
              <a:t>Å møte og håndtere mennesker i krevende personlige og relasjonelle situasjoner </a:t>
            </a:r>
          </a:p>
          <a:p>
            <a:pPr marL="457189" marR="0" lvl="0" indent="-457189" algn="l" defTabSz="609585" rtl="0" eaLnBrk="1" fontAlgn="auto" latinLnBrk="0" hangingPunct="1">
              <a:lnSpc>
                <a:spcPct val="100000"/>
              </a:lnSpc>
              <a:spcBef>
                <a:spcPct val="20000"/>
              </a:spcBef>
              <a:spcAft>
                <a:spcPts val="0"/>
              </a:spcAft>
              <a:buClrTx/>
              <a:buSzTx/>
              <a:buFont typeface="Arial"/>
              <a:buChar char="•"/>
              <a:tabLst/>
              <a:defRPr/>
            </a:pPr>
            <a:r>
              <a:rPr lang="nb-NO" sz="2800" kern="1200" dirty="0">
                <a:solidFill>
                  <a:schemeClr val="bg1">
                    <a:lumMod val="10000"/>
                  </a:schemeClr>
                </a:solidFill>
                <a:effectLst/>
                <a:latin typeface="Arial"/>
                <a:ea typeface="+mn-ea"/>
                <a:cs typeface="Arial"/>
              </a:rPr>
              <a:t>Å bygge tillit og samspill i et mangfoldig </a:t>
            </a:r>
            <a:r>
              <a:rPr lang="nb-NO" sz="2800" kern="1200" dirty="0" err="1">
                <a:solidFill>
                  <a:schemeClr val="bg1">
                    <a:lumMod val="10000"/>
                  </a:schemeClr>
                </a:solidFill>
                <a:effectLst/>
                <a:latin typeface="Arial"/>
                <a:ea typeface="+mn-ea"/>
                <a:cs typeface="Arial"/>
              </a:rPr>
              <a:t>undervisningsteam</a:t>
            </a:r>
            <a:r>
              <a:rPr lang="nb-NO" sz="2800" kern="1200" dirty="0">
                <a:solidFill>
                  <a:schemeClr val="bg1">
                    <a:lumMod val="10000"/>
                  </a:schemeClr>
                </a:solidFill>
                <a:effectLst/>
                <a:latin typeface="Arial"/>
                <a:ea typeface="+mn-ea"/>
                <a:cs typeface="Arial"/>
              </a:rPr>
              <a:t> – særlig under pandemien</a:t>
            </a:r>
          </a:p>
          <a:p>
            <a:pPr marL="0" marR="0" lvl="0" indent="0" algn="l" defTabSz="609585" rtl="0" eaLnBrk="1" fontAlgn="auto" latinLnBrk="0" hangingPunct="1">
              <a:lnSpc>
                <a:spcPct val="100000"/>
              </a:lnSpc>
              <a:spcBef>
                <a:spcPct val="20000"/>
              </a:spcBef>
              <a:spcAft>
                <a:spcPts val="0"/>
              </a:spcAft>
              <a:buClrTx/>
              <a:buSzTx/>
              <a:buFont typeface="Arial"/>
              <a:buNone/>
              <a:tabLst/>
              <a:defRPr/>
            </a:pPr>
            <a:endParaRPr lang="nb-NO" dirty="0"/>
          </a:p>
        </p:txBody>
      </p:sp>
      <p:sp>
        <p:nvSpPr>
          <p:cNvPr id="4" name="Title 3">
            <a:extLst>
              <a:ext uri="{FF2B5EF4-FFF2-40B4-BE49-F238E27FC236}">
                <a16:creationId xmlns:a16="http://schemas.microsoft.com/office/drawing/2014/main" id="{66471ABD-86A5-BEC5-AFEC-033485CE905C}"/>
              </a:ext>
            </a:extLst>
          </p:cNvPr>
          <p:cNvSpPr>
            <a:spLocks noGrp="1"/>
          </p:cNvSpPr>
          <p:nvPr>
            <p:ph type="title" idx="4294967295"/>
          </p:nvPr>
        </p:nvSpPr>
        <p:spPr>
          <a:xfrm>
            <a:off x="838200" y="365125"/>
            <a:ext cx="10515600" cy="1325563"/>
          </a:xfrm>
          <a:prstGeom prst="rect">
            <a:avLst/>
          </a:prstGeom>
        </p:spPr>
        <p:txBody>
          <a:bodyPr/>
          <a:lstStyle/>
          <a:p>
            <a:r>
              <a:rPr lang="pt-BR" dirty="0"/>
              <a:t> </a:t>
            </a:r>
            <a:r>
              <a:rPr lang="pt-BR" sz="4800" b="1" i="0" kern="1200" dirty="0" err="1">
                <a:solidFill>
                  <a:schemeClr val="tx1"/>
                </a:solidFill>
                <a:effectLst/>
                <a:latin typeface="Arial"/>
                <a:ea typeface="+mj-ea"/>
                <a:cs typeface="Arial"/>
              </a:rPr>
              <a:t>Utfordinger</a:t>
            </a:r>
            <a:endParaRPr lang="pt-BR" dirty="0"/>
          </a:p>
        </p:txBody>
      </p:sp>
      <p:pic>
        <p:nvPicPr>
          <p:cNvPr id="5" name="Picture 4">
            <a:extLst>
              <a:ext uri="{FF2B5EF4-FFF2-40B4-BE49-F238E27FC236}">
                <a16:creationId xmlns:a16="http://schemas.microsoft.com/office/drawing/2014/main" id="{4DB3951A-258C-B15F-F993-A4713B65CBF0}"/>
              </a:ext>
            </a:extLst>
          </p:cNvPr>
          <p:cNvPicPr>
            <a:picLocks noChangeAspect="1"/>
          </p:cNvPicPr>
          <p:nvPr/>
        </p:nvPicPr>
        <p:blipFill>
          <a:blip r:embed="rId2">
            <a:lum/>
            <a:alphaModFix/>
          </a:blip>
          <a:srcRect/>
          <a:stretch>
            <a:fillRect/>
          </a:stretch>
        </p:blipFill>
        <p:spPr>
          <a:xfrm>
            <a:off x="7964214" y="1690688"/>
            <a:ext cx="2636999" cy="3958920"/>
          </a:xfrm>
          <a:prstGeom prst="rect">
            <a:avLst/>
          </a:prstGeom>
          <a:noFill/>
          <a:ln>
            <a:noFill/>
          </a:ln>
        </p:spPr>
      </p:pic>
    </p:spTree>
    <p:extLst>
      <p:ext uri="{BB962C8B-B14F-4D97-AF65-F5344CB8AC3E}">
        <p14:creationId xmlns:p14="http://schemas.microsoft.com/office/powerpoint/2010/main" val="1495766435"/>
      </p:ext>
    </p:extLst>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717A569-FFAA-1CF9-255A-CEE4581271FF}"/>
              </a:ext>
            </a:extLst>
          </p:cNvPr>
          <p:cNvSpPr>
            <a:spLocks noGrp="1"/>
          </p:cNvSpPr>
          <p:nvPr>
            <p:ph type="body" sz="quarter" idx="14"/>
          </p:nvPr>
        </p:nvSpPr>
        <p:spPr/>
        <p:txBody>
          <a:bodyPr/>
          <a:lstStyle/>
          <a:p>
            <a:r>
              <a:rPr lang="pt-BR" dirty="0" err="1"/>
              <a:t>Læringsrammeverk</a:t>
            </a:r>
            <a:r>
              <a:rPr lang="pt-BR" dirty="0"/>
              <a:t>: </a:t>
            </a:r>
            <a:r>
              <a:rPr lang="pt-BR" dirty="0" err="1"/>
              <a:t>Gruppebaserte</a:t>
            </a:r>
            <a:r>
              <a:rPr lang="pt-BR" dirty="0"/>
              <a:t> </a:t>
            </a:r>
            <a:r>
              <a:rPr lang="pt-BR" dirty="0" err="1"/>
              <a:t>kurs</a:t>
            </a:r>
            <a:r>
              <a:rPr lang="pt-BR" dirty="0"/>
              <a:t> der </a:t>
            </a:r>
            <a:r>
              <a:rPr lang="pt-BR" dirty="0" err="1"/>
              <a:t>teori</a:t>
            </a:r>
            <a:r>
              <a:rPr lang="pt-BR" dirty="0"/>
              <a:t> </a:t>
            </a:r>
            <a:r>
              <a:rPr lang="pt-BR" dirty="0" err="1"/>
              <a:t>møter</a:t>
            </a:r>
            <a:r>
              <a:rPr lang="pt-BR" dirty="0"/>
              <a:t> </a:t>
            </a:r>
            <a:r>
              <a:rPr lang="pt-BR" dirty="0" err="1"/>
              <a:t>praksis</a:t>
            </a:r>
            <a:endParaRPr lang="pt-BR" dirty="0"/>
          </a:p>
          <a:p>
            <a:r>
              <a:rPr lang="pt-BR" dirty="0" err="1"/>
              <a:t>Kunst</a:t>
            </a:r>
            <a:r>
              <a:rPr lang="pt-BR" dirty="0"/>
              <a:t> og </a:t>
            </a:r>
            <a:r>
              <a:rPr lang="pt-BR" dirty="0" err="1"/>
              <a:t>teknologi</a:t>
            </a:r>
            <a:r>
              <a:rPr lang="pt-BR" dirty="0"/>
              <a:t>: </a:t>
            </a:r>
            <a:r>
              <a:rPr lang="pt-BR" dirty="0" err="1"/>
              <a:t>Kreative</a:t>
            </a:r>
            <a:r>
              <a:rPr lang="pt-BR" dirty="0"/>
              <a:t> </a:t>
            </a:r>
            <a:r>
              <a:rPr lang="pt-BR" dirty="0" err="1"/>
              <a:t>prosesser</a:t>
            </a:r>
            <a:r>
              <a:rPr lang="pt-BR" dirty="0"/>
              <a:t> som </a:t>
            </a:r>
            <a:r>
              <a:rPr lang="pt-BR" dirty="0" err="1"/>
              <a:t>utfordrer</a:t>
            </a:r>
            <a:r>
              <a:rPr lang="pt-BR" dirty="0"/>
              <a:t> </a:t>
            </a:r>
            <a:r>
              <a:rPr lang="pt-BR" dirty="0" err="1"/>
              <a:t>tradisjonell</a:t>
            </a:r>
            <a:r>
              <a:rPr lang="pt-BR" dirty="0"/>
              <a:t> </a:t>
            </a:r>
            <a:r>
              <a:rPr lang="pt-BR" dirty="0" err="1"/>
              <a:t>ingeniørtenkning</a:t>
            </a:r>
            <a:endParaRPr lang="pt-BR" dirty="0"/>
          </a:p>
          <a:p>
            <a:r>
              <a:rPr lang="pt-BR" dirty="0" err="1"/>
              <a:t>Sosial</a:t>
            </a:r>
            <a:r>
              <a:rPr lang="pt-BR" dirty="0"/>
              <a:t> </a:t>
            </a:r>
            <a:r>
              <a:rPr lang="pt-BR" dirty="0" err="1"/>
              <a:t>innovasjon</a:t>
            </a:r>
            <a:r>
              <a:rPr lang="pt-BR" dirty="0"/>
              <a:t>: </a:t>
            </a:r>
            <a:r>
              <a:rPr lang="pt-BR" dirty="0" err="1"/>
              <a:t>Erfaringsbasert</a:t>
            </a:r>
            <a:r>
              <a:rPr lang="pt-BR" dirty="0"/>
              <a:t> </a:t>
            </a:r>
            <a:r>
              <a:rPr lang="pt-BR" dirty="0" err="1"/>
              <a:t>læring</a:t>
            </a:r>
            <a:r>
              <a:rPr lang="pt-BR" dirty="0"/>
              <a:t> med </a:t>
            </a:r>
            <a:r>
              <a:rPr lang="pt-BR" dirty="0" err="1"/>
              <a:t>fokus</a:t>
            </a:r>
            <a:r>
              <a:rPr lang="pt-BR" dirty="0"/>
              <a:t> </a:t>
            </a:r>
            <a:r>
              <a:rPr lang="pt-BR" dirty="0" err="1"/>
              <a:t>på</a:t>
            </a:r>
            <a:r>
              <a:rPr lang="pt-BR" dirty="0"/>
              <a:t> </a:t>
            </a:r>
            <a:r>
              <a:rPr lang="pt-BR" dirty="0" err="1"/>
              <a:t>entreprenørskap</a:t>
            </a:r>
            <a:r>
              <a:rPr lang="pt-BR" dirty="0"/>
              <a:t>, </a:t>
            </a:r>
            <a:r>
              <a:rPr lang="pt-BR" dirty="0" err="1"/>
              <a:t>bærekraft</a:t>
            </a:r>
            <a:r>
              <a:rPr lang="pt-BR" dirty="0"/>
              <a:t> og </a:t>
            </a:r>
            <a:r>
              <a:rPr lang="pt-BR" dirty="0" err="1"/>
              <a:t>samfunnsansvar</a:t>
            </a:r>
            <a:endParaRPr lang="pt-BR" dirty="0"/>
          </a:p>
          <a:p>
            <a:pPr marL="0" indent="0">
              <a:buNone/>
            </a:pPr>
            <a:endParaRPr lang="pt-BR" dirty="0"/>
          </a:p>
        </p:txBody>
      </p:sp>
      <p:sp>
        <p:nvSpPr>
          <p:cNvPr id="6" name="Title 5">
            <a:extLst>
              <a:ext uri="{FF2B5EF4-FFF2-40B4-BE49-F238E27FC236}">
                <a16:creationId xmlns:a16="http://schemas.microsoft.com/office/drawing/2014/main" id="{81CAC02F-9C0B-557A-CF76-65A08033D97D}"/>
              </a:ext>
            </a:extLst>
          </p:cNvPr>
          <p:cNvSpPr>
            <a:spLocks noGrp="1"/>
          </p:cNvSpPr>
          <p:nvPr>
            <p:ph type="title" idx="4294967295"/>
          </p:nvPr>
        </p:nvSpPr>
        <p:spPr>
          <a:xfrm>
            <a:off x="838200" y="365125"/>
            <a:ext cx="10515600" cy="1325563"/>
          </a:xfrm>
          <a:prstGeom prst="rect">
            <a:avLst/>
          </a:prstGeom>
        </p:spPr>
        <p:txBody>
          <a:bodyPr/>
          <a:lstStyle/>
          <a:p>
            <a:r>
              <a:rPr lang="pt-BR" dirty="0" err="1"/>
              <a:t>Forskning</a:t>
            </a:r>
            <a:endParaRPr lang="pt-BR" dirty="0"/>
          </a:p>
        </p:txBody>
      </p:sp>
      <p:pic>
        <p:nvPicPr>
          <p:cNvPr id="10" name="Picture 9">
            <a:extLst>
              <a:ext uri="{FF2B5EF4-FFF2-40B4-BE49-F238E27FC236}">
                <a16:creationId xmlns:a16="http://schemas.microsoft.com/office/drawing/2014/main" id="{BD271127-BE8A-6494-837F-0EB3C4124FEE}"/>
              </a:ext>
            </a:extLst>
          </p:cNvPr>
          <p:cNvPicPr>
            <a:picLocks noChangeAspect="1"/>
          </p:cNvPicPr>
          <p:nvPr/>
        </p:nvPicPr>
        <p:blipFill>
          <a:blip r:embed="rId2"/>
          <a:stretch>
            <a:fillRect/>
          </a:stretch>
        </p:blipFill>
        <p:spPr>
          <a:xfrm>
            <a:off x="838200" y="3949644"/>
            <a:ext cx="12192000" cy="2868706"/>
          </a:xfrm>
          <a:prstGeom prst="rect">
            <a:avLst/>
          </a:prstGeom>
        </p:spPr>
      </p:pic>
    </p:spTree>
    <p:extLst>
      <p:ext uri="{BB962C8B-B14F-4D97-AF65-F5344CB8AC3E}">
        <p14:creationId xmlns:p14="http://schemas.microsoft.com/office/powerpoint/2010/main" val="3208192675"/>
      </p:ext>
    </p:extLst>
  </p:cSld>
  <p:clrMapOvr>
    <a:masterClrMapping/>
  </p:clrMapOvr>
  <p:transition spd="slow">
    <p:cove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50" name="Google Shape;150;g3b825f2e4dc_0_53"/>
          <p:cNvSpPr/>
          <p:nvPr/>
        </p:nvSpPr>
        <p:spPr>
          <a:xfrm>
            <a:off x="1649900" y="2519550"/>
            <a:ext cx="2812800" cy="1818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o-NO" sz="4600"/>
              <a:t>AI</a:t>
            </a:r>
            <a:endParaRPr sz="4600"/>
          </a:p>
        </p:txBody>
      </p:sp>
      <p:sp>
        <p:nvSpPr>
          <p:cNvPr id="151" name="Google Shape;151;g3b825f2e4dc_0_53"/>
          <p:cNvSpPr/>
          <p:nvPr/>
        </p:nvSpPr>
        <p:spPr>
          <a:xfrm>
            <a:off x="7179375" y="2519550"/>
            <a:ext cx="2812800" cy="1818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o-NO" sz="3800"/>
              <a:t>Women</a:t>
            </a:r>
            <a:endParaRPr sz="3800"/>
          </a:p>
        </p:txBody>
      </p:sp>
      <p:cxnSp>
        <p:nvCxnSpPr>
          <p:cNvPr id="152" name="Google Shape;152;g3b825f2e4dc_0_53"/>
          <p:cNvCxnSpPr>
            <a:cxnSpLocks/>
          </p:cNvCxnSpPr>
          <p:nvPr/>
        </p:nvCxnSpPr>
        <p:spPr>
          <a:xfrm>
            <a:off x="4432850" y="2894775"/>
            <a:ext cx="2746525" cy="0"/>
          </a:xfrm>
          <a:prstGeom prst="straightConnector1">
            <a:avLst/>
          </a:prstGeom>
          <a:noFill/>
          <a:ln w="9525" cap="flat" cmpd="sng">
            <a:solidFill>
              <a:schemeClr val="dk2"/>
            </a:solidFill>
            <a:prstDash val="solid"/>
            <a:round/>
            <a:headEnd type="none" w="med" len="med"/>
            <a:tailEnd type="triangle" w="med" len="med"/>
          </a:ln>
        </p:spPr>
      </p:cxnSp>
      <p:cxnSp>
        <p:nvCxnSpPr>
          <p:cNvPr id="153" name="Google Shape;153;g3b825f2e4dc_0_53"/>
          <p:cNvCxnSpPr/>
          <p:nvPr/>
        </p:nvCxnSpPr>
        <p:spPr>
          <a:xfrm flipH="1">
            <a:off x="4462775" y="3953325"/>
            <a:ext cx="2693400" cy="9900"/>
          </a:xfrm>
          <a:prstGeom prst="straightConnector1">
            <a:avLst/>
          </a:prstGeom>
          <a:noFill/>
          <a:ln w="9525" cap="flat" cmpd="sng">
            <a:solidFill>
              <a:schemeClr val="dk2"/>
            </a:solidFill>
            <a:prstDash val="solid"/>
            <a:round/>
            <a:headEnd type="none" w="med" len="med"/>
            <a:tailEnd type="triangle" w="med" len="med"/>
          </a:ln>
        </p:spPr>
      </p:cxnSp>
      <p:pic>
        <p:nvPicPr>
          <p:cNvPr id="154" name="Google Shape;154;g3b825f2e4dc_0_53" title="logo_gradient_no_b.png"/>
          <p:cNvPicPr preferRelativeResize="0"/>
          <p:nvPr/>
        </p:nvPicPr>
        <p:blipFill>
          <a:blip r:embed="rId3">
            <a:alphaModFix/>
          </a:blip>
          <a:stretch>
            <a:fillRect/>
          </a:stretch>
        </p:blipFill>
        <p:spPr>
          <a:xfrm>
            <a:off x="3559763" y="1818871"/>
            <a:ext cx="4499424" cy="542750"/>
          </a:xfrm>
          <a:prstGeom prst="rect">
            <a:avLst/>
          </a:prstGeom>
          <a:noFill/>
          <a:ln>
            <a:noFill/>
          </a:ln>
        </p:spPr>
      </p:pic>
      <p:pic>
        <p:nvPicPr>
          <p:cNvPr id="155" name="Google Shape;155;g3b825f2e4dc_0_53" descr="Logo, company name&#10;&#10;Description automatically generated"/>
          <p:cNvPicPr preferRelativeResize="0"/>
          <p:nvPr/>
        </p:nvPicPr>
        <p:blipFill rotWithShape="1">
          <a:blip r:embed="rId4">
            <a:alphaModFix/>
          </a:blip>
          <a:srcRect/>
          <a:stretch/>
        </p:blipFill>
        <p:spPr>
          <a:xfrm>
            <a:off x="3468527" y="4903947"/>
            <a:ext cx="1687068" cy="971123"/>
          </a:xfrm>
          <a:custGeom>
            <a:avLst/>
            <a:gdLst/>
            <a:ahLst/>
            <a:cxnLst/>
            <a:rect l="l" t="t" r="r" b="b"/>
            <a:pathLst>
              <a:path w="4114800" h="5712488" extrusionOk="0">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ln>
            <a:noFill/>
          </a:ln>
        </p:spPr>
      </p:pic>
      <p:pic>
        <p:nvPicPr>
          <p:cNvPr id="156" name="Google Shape;156;g3b825f2e4dc_0_53"/>
          <p:cNvPicPr preferRelativeResize="0"/>
          <p:nvPr/>
        </p:nvPicPr>
        <p:blipFill rotWithShape="1">
          <a:blip r:embed="rId5">
            <a:alphaModFix/>
          </a:blip>
          <a:srcRect/>
          <a:stretch/>
        </p:blipFill>
        <p:spPr>
          <a:xfrm>
            <a:off x="5251884" y="4462352"/>
            <a:ext cx="1769419" cy="2037617"/>
          </a:xfrm>
          <a:prstGeom prst="rect">
            <a:avLst/>
          </a:prstGeom>
          <a:noFill/>
          <a:ln>
            <a:noFill/>
          </a:ln>
        </p:spPr>
      </p:pic>
      <p:pic>
        <p:nvPicPr>
          <p:cNvPr id="157" name="Google Shape;157;g3b825f2e4dc_0_53"/>
          <p:cNvPicPr preferRelativeResize="0"/>
          <p:nvPr/>
        </p:nvPicPr>
        <p:blipFill rotWithShape="1">
          <a:blip r:embed="rId6">
            <a:alphaModFix/>
          </a:blip>
          <a:srcRect l="69608"/>
          <a:stretch/>
        </p:blipFill>
        <p:spPr>
          <a:xfrm>
            <a:off x="7282085" y="4799416"/>
            <a:ext cx="1176169" cy="1180197"/>
          </a:xfrm>
          <a:prstGeom prst="rect">
            <a:avLst/>
          </a:prstGeom>
          <a:noFill/>
          <a:ln>
            <a:noFill/>
          </a:ln>
        </p:spPr>
      </p:pic>
      <p:pic>
        <p:nvPicPr>
          <p:cNvPr id="158" name="Google Shape;158;g3b825f2e4dc_0_53" descr="Association for Computing Machinery"/>
          <p:cNvPicPr preferRelativeResize="0"/>
          <p:nvPr/>
        </p:nvPicPr>
        <p:blipFill rotWithShape="1">
          <a:blip r:embed="rId7">
            <a:alphaModFix/>
          </a:blip>
          <a:srcRect/>
          <a:stretch/>
        </p:blipFill>
        <p:spPr>
          <a:xfrm>
            <a:off x="7392246" y="5919755"/>
            <a:ext cx="3048106" cy="938245"/>
          </a:xfrm>
          <a:prstGeom prst="rect">
            <a:avLst/>
          </a:prstGeom>
          <a:noFill/>
          <a:ln>
            <a:noFill/>
          </a:ln>
        </p:spPr>
      </p:pic>
      <p:pic>
        <p:nvPicPr>
          <p:cNvPr id="1026" name="Picture 2">
            <a:extLst>
              <a:ext uri="{FF2B5EF4-FFF2-40B4-BE49-F238E27FC236}">
                <a16:creationId xmlns:a16="http://schemas.microsoft.com/office/drawing/2014/main" id="{69C0FEF5-5E85-9A10-C6BA-3C314F37B18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8853" y="4543339"/>
            <a:ext cx="2142094" cy="2142094"/>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a:extLst>
              <a:ext uri="{FF2B5EF4-FFF2-40B4-BE49-F238E27FC236}">
                <a16:creationId xmlns:a16="http://schemas.microsoft.com/office/drawing/2014/main" id="{E93DA70C-DDEA-638E-851E-BA24A1048121}"/>
              </a:ext>
            </a:extLst>
          </p:cNvPr>
          <p:cNvSpPr>
            <a:spLocks noGrp="1"/>
          </p:cNvSpPr>
          <p:nvPr>
            <p:ph idx="1"/>
          </p:nvPr>
        </p:nvSpPr>
        <p:spPr/>
        <p:txBody>
          <a:bodyPr/>
          <a:lstStyle/>
          <a:p>
            <a:endParaRPr lang="pt-BR" dirty="0"/>
          </a:p>
        </p:txBody>
      </p:sp>
      <p:sp>
        <p:nvSpPr>
          <p:cNvPr id="3" name="Title 2">
            <a:extLst>
              <a:ext uri="{FF2B5EF4-FFF2-40B4-BE49-F238E27FC236}">
                <a16:creationId xmlns:a16="http://schemas.microsoft.com/office/drawing/2014/main" id="{FBCE869B-3FB6-99A9-8757-23FB025D7DB6}"/>
              </a:ext>
            </a:extLst>
          </p:cNvPr>
          <p:cNvSpPr>
            <a:spLocks noGrp="1"/>
          </p:cNvSpPr>
          <p:nvPr>
            <p:ph type="title"/>
          </p:nvPr>
        </p:nvSpPr>
        <p:spPr/>
        <p:txBody>
          <a:bodyPr/>
          <a:lstStyle/>
          <a:p>
            <a:endParaRPr lang="pt-B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76E0AD-F1A9-FDD1-CEDE-808661FDD5F6}"/>
              </a:ext>
            </a:extLst>
          </p:cNvPr>
          <p:cNvSpPr>
            <a:spLocks noGrp="1"/>
          </p:cNvSpPr>
          <p:nvPr>
            <p:ph type="body" sz="quarter" idx="13"/>
          </p:nvPr>
        </p:nvSpPr>
        <p:spPr/>
        <p:txBody>
          <a:bodyPr/>
          <a:lstStyle/>
          <a:p>
            <a:r>
              <a:rPr lang="nb-NO" dirty="0"/>
              <a:t>Referanser</a:t>
            </a:r>
            <a:endParaRPr lang="pt-BR" dirty="0"/>
          </a:p>
        </p:txBody>
      </p:sp>
      <p:sp>
        <p:nvSpPr>
          <p:cNvPr id="3" name="Text Placeholder 2">
            <a:extLst>
              <a:ext uri="{FF2B5EF4-FFF2-40B4-BE49-F238E27FC236}">
                <a16:creationId xmlns:a16="http://schemas.microsoft.com/office/drawing/2014/main" id="{12974FAD-EE2F-CB9A-F061-3DA143CF98D7}"/>
              </a:ext>
            </a:extLst>
          </p:cNvPr>
          <p:cNvSpPr>
            <a:spLocks noGrp="1"/>
          </p:cNvSpPr>
          <p:nvPr>
            <p:ph type="body" sz="quarter" idx="14"/>
          </p:nvPr>
        </p:nvSpPr>
        <p:spPr/>
        <p:txBody>
          <a:bodyPr/>
          <a:lstStyle/>
          <a:p>
            <a:r>
              <a:rPr lang="en-US" sz="2000" dirty="0"/>
              <a:t>Jaccheri, Letizia, and Bjørn </a:t>
            </a:r>
            <a:r>
              <a:rPr lang="en-US" sz="2000" dirty="0" err="1"/>
              <a:t>Sørtland</a:t>
            </a:r>
            <a:r>
              <a:rPr lang="en-US" sz="2000" dirty="0"/>
              <a:t>. "IT and art meet in a multi disciplinary University course." Association for Teacher Education in Europe (ATEE) 29th Annual Conference Italy. 2004.</a:t>
            </a:r>
            <a:endParaRPr lang="pt-BR" sz="2000" dirty="0"/>
          </a:p>
          <a:p>
            <a:r>
              <a:rPr lang="pt-BR" sz="2000" dirty="0"/>
              <a:t>Jaccheri, L., &amp; Sindre, G. (2007). Software </a:t>
            </a:r>
            <a:r>
              <a:rPr lang="pt-BR" sz="2000" dirty="0" err="1"/>
              <a:t>engineering</a:t>
            </a:r>
            <a:r>
              <a:rPr lang="pt-BR" sz="2000" dirty="0"/>
              <a:t> </a:t>
            </a:r>
            <a:r>
              <a:rPr lang="pt-BR" sz="2000" dirty="0" err="1"/>
              <a:t>students</a:t>
            </a:r>
            <a:r>
              <a:rPr lang="pt-BR" sz="2000" dirty="0"/>
              <a:t> </a:t>
            </a:r>
            <a:r>
              <a:rPr lang="pt-BR" sz="2000" dirty="0" err="1"/>
              <a:t>meet</a:t>
            </a:r>
            <a:r>
              <a:rPr lang="pt-BR" sz="2000" dirty="0"/>
              <a:t> </a:t>
            </a:r>
            <a:r>
              <a:rPr lang="pt-BR" sz="2000" dirty="0" err="1"/>
              <a:t>interdisciplinary</a:t>
            </a:r>
            <a:r>
              <a:rPr lang="pt-BR" sz="2000" dirty="0"/>
              <a:t> </a:t>
            </a:r>
            <a:r>
              <a:rPr lang="pt-BR" sz="2000" dirty="0" err="1"/>
              <a:t>project</a:t>
            </a:r>
            <a:r>
              <a:rPr lang="pt-BR" sz="2000" dirty="0"/>
              <a:t> </a:t>
            </a:r>
            <a:r>
              <a:rPr lang="pt-BR" sz="2000" dirty="0" err="1"/>
              <a:t>work</a:t>
            </a:r>
            <a:r>
              <a:rPr lang="pt-BR" sz="2000" dirty="0"/>
              <a:t> and art. In </a:t>
            </a:r>
            <a:r>
              <a:rPr lang="pt-BR" sz="2000" dirty="0" err="1"/>
              <a:t>Proceedings</a:t>
            </a:r>
            <a:r>
              <a:rPr lang="pt-BR" sz="2000" dirty="0"/>
              <a:t> of the 11th International Conference on Information </a:t>
            </a:r>
            <a:r>
              <a:rPr lang="pt-BR" sz="2000" dirty="0" err="1"/>
              <a:t>Visualization</a:t>
            </a:r>
            <a:r>
              <a:rPr lang="pt-BR" sz="2000" dirty="0"/>
              <a:t> (IV 2007) (pp. 925–934). IEEE. </a:t>
            </a:r>
          </a:p>
          <a:p>
            <a:r>
              <a:rPr lang="en-US" sz="2000" dirty="0"/>
              <a:t>Trifonova, A., Brandtsegg, Ø., &amp; Jaccheri, L. (2008, September). Software engineering for and with artists: a case study. In Proceedings of the 3rd international conference on Digital Interactive Media in Entertainment and Arts (pp. 190-197).</a:t>
            </a:r>
          </a:p>
          <a:p>
            <a:r>
              <a:rPr lang="pt-BR" sz="2000" dirty="0" err="1"/>
              <a:t>Trifonova</a:t>
            </a:r>
            <a:r>
              <a:rPr lang="pt-BR" sz="2000" dirty="0"/>
              <a:t>, A., Jaccheri, L., &amp; Bergaust, K. (2008). Software </a:t>
            </a:r>
            <a:r>
              <a:rPr lang="pt-BR" sz="2000" dirty="0" err="1"/>
              <a:t>engineering</a:t>
            </a:r>
            <a:r>
              <a:rPr lang="pt-BR" sz="2000" dirty="0"/>
              <a:t> </a:t>
            </a:r>
            <a:r>
              <a:rPr lang="pt-BR" sz="2000" dirty="0" err="1"/>
              <a:t>issues</a:t>
            </a:r>
            <a:r>
              <a:rPr lang="pt-BR" sz="2000" dirty="0"/>
              <a:t> in </a:t>
            </a:r>
            <a:r>
              <a:rPr lang="pt-BR" sz="2000" dirty="0" err="1"/>
              <a:t>interactive</a:t>
            </a:r>
            <a:r>
              <a:rPr lang="pt-BR" sz="2000" dirty="0"/>
              <a:t> </a:t>
            </a:r>
            <a:r>
              <a:rPr lang="pt-BR" sz="2000" dirty="0" err="1"/>
              <a:t>installation</a:t>
            </a:r>
            <a:r>
              <a:rPr lang="pt-BR" sz="2000" dirty="0"/>
              <a:t> art. International Journal of </a:t>
            </a:r>
            <a:r>
              <a:rPr lang="pt-BR" sz="2000" dirty="0" err="1"/>
              <a:t>Arts</a:t>
            </a:r>
            <a:r>
              <a:rPr lang="pt-BR" sz="2000"/>
              <a:t> and Technology, 1(1), 43–65.</a:t>
            </a:r>
            <a:endParaRPr lang="pt-BR" sz="2000" dirty="0"/>
          </a:p>
          <a:p>
            <a:r>
              <a:rPr lang="pt-BR" sz="2000" dirty="0"/>
              <a:t>Pappas, I. O., Mora, S., Jaccheri, L., &amp; Mikalef, P. (2018). </a:t>
            </a:r>
            <a:r>
              <a:rPr lang="pt-BR" sz="2000" dirty="0" err="1"/>
              <a:t>Empowering</a:t>
            </a:r>
            <a:r>
              <a:rPr lang="pt-BR" sz="2000" dirty="0"/>
              <a:t> social </a:t>
            </a:r>
            <a:r>
              <a:rPr lang="pt-BR" sz="2000" dirty="0" err="1"/>
              <a:t>innovators</a:t>
            </a:r>
            <a:r>
              <a:rPr lang="pt-BR" sz="2000" dirty="0"/>
              <a:t> </a:t>
            </a:r>
            <a:r>
              <a:rPr lang="pt-BR" sz="2000" dirty="0" err="1"/>
              <a:t>through</a:t>
            </a:r>
            <a:r>
              <a:rPr lang="pt-BR" sz="2000" dirty="0"/>
              <a:t> </a:t>
            </a:r>
            <a:r>
              <a:rPr lang="pt-BR" sz="2000" dirty="0" err="1"/>
              <a:t>collaborative</a:t>
            </a:r>
            <a:r>
              <a:rPr lang="pt-BR" sz="2000" dirty="0"/>
              <a:t> and </a:t>
            </a:r>
            <a:r>
              <a:rPr lang="pt-BR" sz="2000" dirty="0" err="1"/>
              <a:t>experiential</a:t>
            </a:r>
            <a:r>
              <a:rPr lang="pt-BR" sz="2000" dirty="0"/>
              <a:t> learning. In </a:t>
            </a:r>
            <a:r>
              <a:rPr lang="pt-BR" sz="2000" dirty="0" err="1"/>
              <a:t>Proceedings</a:t>
            </a:r>
            <a:r>
              <a:rPr lang="pt-BR" sz="2000" dirty="0"/>
              <a:t> of the IEEE Global Engineering </a:t>
            </a:r>
            <a:r>
              <a:rPr lang="pt-BR" sz="2000" dirty="0" err="1"/>
              <a:t>Education</a:t>
            </a:r>
            <a:r>
              <a:rPr lang="pt-BR" sz="2000" dirty="0"/>
              <a:t> Conference (EDUCON 2018). </a:t>
            </a:r>
          </a:p>
        </p:txBody>
      </p:sp>
    </p:spTree>
    <p:extLst>
      <p:ext uri="{BB962C8B-B14F-4D97-AF65-F5344CB8AC3E}">
        <p14:creationId xmlns:p14="http://schemas.microsoft.com/office/powerpoint/2010/main" val="2064306036"/>
      </p:ext>
    </p:extLst>
  </p:cSld>
  <p:clrMapOvr>
    <a:masterClrMapping/>
  </p:clrMapOvr>
  <p:transition spd="slow">
    <p:cove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758E3A-3607-337B-FD26-AF712BE2A820}"/>
              </a:ext>
            </a:extLst>
          </p:cNvPr>
          <p:cNvSpPr>
            <a:spLocks noGrp="1"/>
          </p:cNvSpPr>
          <p:nvPr>
            <p:ph type="body" sz="quarter" idx="13"/>
          </p:nvPr>
        </p:nvSpPr>
        <p:spPr/>
        <p:txBody>
          <a:bodyPr/>
          <a:lstStyle/>
          <a:p>
            <a:r>
              <a:rPr lang="nb-NO" dirty="0"/>
              <a:t>Konklusjon</a:t>
            </a:r>
            <a:endParaRPr lang="pt-BR" dirty="0"/>
          </a:p>
        </p:txBody>
      </p:sp>
      <p:sp>
        <p:nvSpPr>
          <p:cNvPr id="3" name="Text Placeholder 2">
            <a:extLst>
              <a:ext uri="{FF2B5EF4-FFF2-40B4-BE49-F238E27FC236}">
                <a16:creationId xmlns:a16="http://schemas.microsoft.com/office/drawing/2014/main" id="{93D26AAD-45AC-99FA-EBB5-47B038E607EC}"/>
              </a:ext>
            </a:extLst>
          </p:cNvPr>
          <p:cNvSpPr>
            <a:spLocks noGrp="1"/>
          </p:cNvSpPr>
          <p:nvPr>
            <p:ph type="body" sz="quarter" idx="14"/>
          </p:nvPr>
        </p:nvSpPr>
        <p:spPr>
          <a:xfrm>
            <a:off x="649996" y="1452095"/>
            <a:ext cx="6522330" cy="5405905"/>
          </a:xfrm>
        </p:spPr>
        <p:txBody>
          <a:bodyPr/>
          <a:lstStyle/>
          <a:p>
            <a:pPr marL="0" indent="0">
              <a:buNone/>
            </a:pPr>
            <a:r>
              <a:rPr lang="nb-NO" dirty="0"/>
              <a:t>Rundt 2500 studenter, 80 faglærere og 160 assistenter deltar i EiT hvert år. Mitt estimat er at nærmere 100 000 mennesker har deltatt siden oppstarten.</a:t>
            </a:r>
          </a:p>
          <a:p>
            <a:pPr marL="0" indent="0">
              <a:buNone/>
            </a:pPr>
            <a:r>
              <a:rPr lang="nb-NO" dirty="0"/>
              <a:t>Tall 100.000 får meg til å tenke på </a:t>
            </a:r>
            <a:r>
              <a:rPr lang="nb-NO" dirty="0" err="1"/>
              <a:t>Pirandellos</a:t>
            </a:r>
            <a:r>
              <a:rPr lang="nb-NO" dirty="0"/>
              <a:t> Én, ingen og hundre tusen:</a:t>
            </a:r>
          </a:p>
          <a:p>
            <a:pPr marL="0" indent="0">
              <a:buNone/>
            </a:pPr>
            <a:r>
              <a:rPr lang="nb-NO" dirty="0"/>
              <a:t>Dette er min fortelling. Fortelling til en person. Hva er de hundre tusen fortellingene? Hva tenker de hundre tusen om tverrfaglighet, </a:t>
            </a:r>
            <a:r>
              <a:rPr lang="nb-NO" dirty="0" err="1"/>
              <a:t>fasilitering</a:t>
            </a:r>
            <a:r>
              <a:rPr lang="nb-NO" dirty="0"/>
              <a:t> og samarbeid?</a:t>
            </a:r>
            <a:endParaRPr lang="pt-BR" dirty="0"/>
          </a:p>
        </p:txBody>
      </p:sp>
      <p:pic>
        <p:nvPicPr>
          <p:cNvPr id="1026" name="Picture 2" descr="Uno, nessuno e centomila | Gilgamesh Edizioni">
            <a:extLst>
              <a:ext uri="{FF2B5EF4-FFF2-40B4-BE49-F238E27FC236}">
                <a16:creationId xmlns:a16="http://schemas.microsoft.com/office/drawing/2014/main" id="{88CDF225-A51A-7A4A-7211-4FC7CE6C6A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8063" y="0"/>
            <a:ext cx="44481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4064709"/>
      </p:ext>
    </p:extLst>
  </p:cSld>
  <p:clrMapOvr>
    <a:masterClrMapping/>
  </p:clrMapOvr>
  <p:transition spd="slow">
    <p:cover/>
  </p:transition>
</p:sld>
</file>

<file path=ppt/theme/theme1.xml><?xml version="1.0" encoding="utf-8"?>
<a:theme xmlns:a="http://schemas.openxmlformats.org/drawingml/2006/main" name="1_NTNU Mal - 2025">
  <a:themeElements>
    <a:clrScheme name="Custom 3">
      <a:dk1>
        <a:srgbClr val="575757"/>
      </a:dk1>
      <a:lt1>
        <a:srgbClr val="F2F2F2"/>
      </a:lt1>
      <a:dk2>
        <a:srgbClr val="00509E"/>
      </a:dk2>
      <a:lt2>
        <a:srgbClr val="D6D7D6"/>
      </a:lt2>
      <a:accent1>
        <a:srgbClr val="00509E"/>
      </a:accent1>
      <a:accent2>
        <a:srgbClr val="BCD025"/>
      </a:accent2>
      <a:accent3>
        <a:srgbClr val="B01B81"/>
      </a:accent3>
      <a:accent4>
        <a:srgbClr val="F7D019"/>
      </a:accent4>
      <a:accent5>
        <a:srgbClr val="EF8114"/>
      </a:accent5>
      <a:accent6>
        <a:srgbClr val="3CBFBE"/>
      </a:accent6>
      <a:hlink>
        <a:srgbClr val="482776"/>
      </a:hlink>
      <a:folHlink>
        <a:srgbClr val="338C8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3B7B0"/>
        </a:solidFill>
        <a:ln>
          <a:noFill/>
        </a:ln>
        <a:effectLst>
          <a:outerShdw blurRad="114300" dist="12700" dir="5400000" rotWithShape="0">
            <a:srgbClr val="000000">
              <a:alpha val="35000"/>
            </a:srgbClr>
          </a:outerShdw>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nu_mal_16_9_enkel_bokmaal.pptx" id="{773A79C5-DD07-4C8F-8FB8-89E612530B46}" vid="{7E7B3C17-F478-4105-A048-5708353E420C}"/>
    </a:ext>
  </a:extLst>
</a:theme>
</file>

<file path=ppt/theme/theme2.xml><?xml version="1.0" encoding="utf-8"?>
<a:theme xmlns:a="http://schemas.openxmlformats.org/drawingml/2006/main" name="2_NTNU Mal - 2025">
  <a:themeElements>
    <a:clrScheme name="NTNU uu">
      <a:dk1>
        <a:srgbClr val="575757"/>
      </a:dk1>
      <a:lt1>
        <a:srgbClr val="F2F2F2"/>
      </a:lt1>
      <a:dk2>
        <a:srgbClr val="014693"/>
      </a:dk2>
      <a:lt2>
        <a:srgbClr val="D6D7D6"/>
      </a:lt2>
      <a:accent1>
        <a:srgbClr val="014693"/>
      </a:accent1>
      <a:accent2>
        <a:srgbClr val="BCD024"/>
      </a:accent2>
      <a:accent3>
        <a:srgbClr val="B01B81"/>
      </a:accent3>
      <a:accent4>
        <a:srgbClr val="F7D019"/>
      </a:accent4>
      <a:accent5>
        <a:srgbClr val="ED8013"/>
      </a:accent5>
      <a:accent6>
        <a:srgbClr val="3CBFBE"/>
      </a:accent6>
      <a:hlink>
        <a:srgbClr val="3D2A68"/>
      </a:hlink>
      <a:folHlink>
        <a:srgbClr val="338C8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3B7B0"/>
        </a:solidFill>
        <a:ln>
          <a:noFill/>
        </a:ln>
        <a:effectLst>
          <a:outerShdw blurRad="114300" dist="12700" dir="5400000" rotWithShape="0">
            <a:srgbClr val="000000">
              <a:alpha val="35000"/>
            </a:srgbClr>
          </a:outerShdw>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nu_mal_16_9_enkel_bokmaal.pptx" id="{773A79C5-DD07-4C8F-8FB8-89E612530B46}" vid="{43FCB40C-E173-4316-8337-C218398637F1}"/>
    </a:ext>
  </a:extLst>
</a:theme>
</file>

<file path=ppt/theme/theme3.xml><?xml version="1.0" encoding="utf-8"?>
<a:theme xmlns:a="http://schemas.openxmlformats.org/drawingml/2006/main" name="3_NTNU Mal - 2025">
  <a:themeElements>
    <a:clrScheme name="NTNU uu">
      <a:dk1>
        <a:srgbClr val="1F1F1F"/>
      </a:dk1>
      <a:lt1>
        <a:srgbClr val="F2F2F2"/>
      </a:lt1>
      <a:dk2>
        <a:srgbClr val="014693"/>
      </a:dk2>
      <a:lt2>
        <a:srgbClr val="D6D7D6"/>
      </a:lt2>
      <a:accent1>
        <a:srgbClr val="4D4D4D"/>
      </a:accent1>
      <a:accent2>
        <a:srgbClr val="014693"/>
      </a:accent2>
      <a:accent3>
        <a:srgbClr val="BCD024"/>
      </a:accent3>
      <a:accent4>
        <a:srgbClr val="B01B81"/>
      </a:accent4>
      <a:accent5>
        <a:srgbClr val="F7D019"/>
      </a:accent5>
      <a:accent6>
        <a:srgbClr val="ED8013"/>
      </a:accent6>
      <a:hlink>
        <a:srgbClr val="3D2A68"/>
      </a:hlink>
      <a:folHlink>
        <a:srgbClr val="338C8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3B7B0"/>
        </a:solidFill>
        <a:ln>
          <a:noFill/>
        </a:ln>
        <a:effectLst>
          <a:outerShdw blurRad="114300" dist="12700" dir="5400000" rotWithShape="0">
            <a:srgbClr val="000000">
              <a:alpha val="35000"/>
            </a:srgbClr>
          </a:outerShdw>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nu_mal_16_9_enkel_bokmaal.pptx" id="{773A79C5-DD07-4C8F-8FB8-89E612530B46}" vid="{BBB30D73-AE50-4363-B93A-2B22EF40BE65}"/>
    </a:ext>
  </a:extLst>
</a:theme>
</file>

<file path=ppt/theme/theme4.xml><?xml version="1.0" encoding="utf-8"?>
<a:theme xmlns:a="http://schemas.openxmlformats.org/drawingml/2006/main" name="4_NTNU Mal - 2025">
  <a:themeElements>
    <a:clrScheme name="NTNU uu">
      <a:dk1>
        <a:srgbClr val="575757"/>
      </a:dk1>
      <a:lt1>
        <a:srgbClr val="F2F2F2"/>
      </a:lt1>
      <a:dk2>
        <a:srgbClr val="014693"/>
      </a:dk2>
      <a:lt2>
        <a:srgbClr val="D6D7D6"/>
      </a:lt2>
      <a:accent1>
        <a:srgbClr val="014693"/>
      </a:accent1>
      <a:accent2>
        <a:srgbClr val="BCD024"/>
      </a:accent2>
      <a:accent3>
        <a:srgbClr val="B01B81"/>
      </a:accent3>
      <a:accent4>
        <a:srgbClr val="F7D019"/>
      </a:accent4>
      <a:accent5>
        <a:srgbClr val="ED8013"/>
      </a:accent5>
      <a:accent6>
        <a:srgbClr val="3CBFBE"/>
      </a:accent6>
      <a:hlink>
        <a:srgbClr val="3D2A68"/>
      </a:hlink>
      <a:folHlink>
        <a:srgbClr val="338C8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3B7B0"/>
        </a:solidFill>
        <a:ln>
          <a:noFill/>
        </a:ln>
        <a:effectLst>
          <a:outerShdw blurRad="114300" dist="12700" dir="5400000" rotWithShape="0">
            <a:srgbClr val="000000">
              <a:alpha val="35000"/>
            </a:srgbClr>
          </a:outerShdw>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nu_mal_16_9_enkel_bokmaal.pptx" id="{773A79C5-DD07-4C8F-8FB8-89E612530B46}" vid="{C3D9332D-B2C7-4B42-BDAB-DEC8375ACCED}"/>
    </a:ext>
  </a:extLst>
</a:theme>
</file>

<file path=ppt/theme/theme5.xml><?xml version="1.0" encoding="utf-8"?>
<a:theme xmlns:a="http://schemas.openxmlformats.org/drawingml/2006/main" name="5_NTNU Mal - 2025">
  <a:themeElements>
    <a:clrScheme name="NTNU uu">
      <a:dk1>
        <a:srgbClr val="575757"/>
      </a:dk1>
      <a:lt1>
        <a:srgbClr val="F2F2F2"/>
      </a:lt1>
      <a:dk2>
        <a:srgbClr val="014693"/>
      </a:dk2>
      <a:lt2>
        <a:srgbClr val="D6D7D6"/>
      </a:lt2>
      <a:accent1>
        <a:srgbClr val="014693"/>
      </a:accent1>
      <a:accent2>
        <a:srgbClr val="BCD024"/>
      </a:accent2>
      <a:accent3>
        <a:srgbClr val="B01B81"/>
      </a:accent3>
      <a:accent4>
        <a:srgbClr val="F7D019"/>
      </a:accent4>
      <a:accent5>
        <a:srgbClr val="ED8013"/>
      </a:accent5>
      <a:accent6>
        <a:srgbClr val="3CBFBE"/>
      </a:accent6>
      <a:hlink>
        <a:srgbClr val="3D2A68"/>
      </a:hlink>
      <a:folHlink>
        <a:srgbClr val="338C8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3B7B0"/>
        </a:solidFill>
        <a:ln>
          <a:noFill/>
        </a:ln>
        <a:effectLst>
          <a:outerShdw blurRad="114300" dist="12700" dir="5400000" rotWithShape="0">
            <a:srgbClr val="000000">
              <a:alpha val="35000"/>
            </a:srgbClr>
          </a:outerShdw>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nu_mal_16_9_enkel_bokmaal.pptx" id="{773A79C5-DD07-4C8F-8FB8-89E612530B46}" vid="{54C0ED99-DE54-430B-9878-56D9FCED0D58}"/>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ECE12C5B88756E46A2C6D7FB14C7DBEC" ma:contentTypeVersion="10" ma:contentTypeDescription="Opprett et nytt dokument." ma:contentTypeScope="" ma:versionID="21cba8f7acacf8f1ca215bc23f651f40">
  <xsd:schema xmlns:xsd="http://www.w3.org/2001/XMLSchema" xmlns:xs="http://www.w3.org/2001/XMLSchema" xmlns:p="http://schemas.microsoft.com/office/2006/metadata/properties" xmlns:ns2="be3186c0-4d56-4345-a058-416738d592d7" xmlns:ns3="63fd0141-d080-4869-b7f4-a0a32bd93ae9" targetNamespace="http://schemas.microsoft.com/office/2006/metadata/properties" ma:root="true" ma:fieldsID="3a42463e4cefc716dab9ccdd85b7b5f0" ns2:_="" ns3:_="">
    <xsd:import namespace="be3186c0-4d56-4345-a058-416738d592d7"/>
    <xsd:import namespace="63fd0141-d080-4869-b7f4-a0a32bd93ae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3186c0-4d56-4345-a058-416738d592d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3fd0141-d080-4869-b7f4-a0a32bd93ae9"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730278-8214-41FD-8701-84B09B6881A4}">
  <ds:schemaRefs>
    <ds:schemaRef ds:uri="70404a6c-3db2-4fe3-97dd-ea7ac57d8e39"/>
    <ds:schemaRef ds:uri="http://purl.org/dc/dcmitype/"/>
    <ds:schemaRef ds:uri="http://www.w3.org/XML/1998/namespace"/>
    <ds:schemaRef ds:uri="http://purl.org/dc/elements/1.1/"/>
    <ds:schemaRef ds:uri="http://purl.org/dc/terms/"/>
    <ds:schemaRef ds:uri="http://schemas.microsoft.com/office/2006/documentManagement/types"/>
    <ds:schemaRef ds:uri="http://schemas.microsoft.com/office/infopath/2007/PartnerControls"/>
    <ds:schemaRef ds:uri="http://schemas.microsoft.com/office/2006/metadata/properties"/>
    <ds:schemaRef ds:uri="http://schemas.openxmlformats.org/package/2006/metadata/core-properties"/>
    <ds:schemaRef ds:uri="a610463c-cf77-4be4-9cab-a37d6e5b2b79"/>
  </ds:schemaRefs>
</ds:datastoreItem>
</file>

<file path=customXml/itemProps2.xml><?xml version="1.0" encoding="utf-8"?>
<ds:datastoreItem xmlns:ds="http://schemas.openxmlformats.org/officeDocument/2006/customXml" ds:itemID="{7B8E30FA-0FAB-4C28-8697-6BEC07DEAA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3186c0-4d56-4345-a058-416738d592d7"/>
    <ds:schemaRef ds:uri="63fd0141-d080-4869-b7f4-a0a32bd93a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3969B56-9208-48E2-BAB9-367A2E0B804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Standard (bokmål)</Template>
  <TotalTime>0</TotalTime>
  <Words>1097</Words>
  <Application>Microsoft Office PowerPoint</Application>
  <PresentationFormat>Widescreen</PresentationFormat>
  <Paragraphs>90</Paragraphs>
  <Slides>14</Slides>
  <Notes>11</Notes>
  <HiddenSlides>0</HiddenSlides>
  <MMClips>0</MMClips>
  <ScaleCrop>false</ScaleCrop>
  <HeadingPairs>
    <vt:vector size="8" baseType="variant">
      <vt:variant>
        <vt:lpstr>Fonts Used</vt:lpstr>
      </vt:variant>
      <vt:variant>
        <vt:i4>6</vt:i4>
      </vt:variant>
      <vt:variant>
        <vt:lpstr>Theme</vt:lpstr>
      </vt:variant>
      <vt:variant>
        <vt:i4>5</vt:i4>
      </vt:variant>
      <vt:variant>
        <vt:lpstr>Embedded OLE Servers</vt:lpstr>
      </vt:variant>
      <vt:variant>
        <vt:i4>1</vt:i4>
      </vt:variant>
      <vt:variant>
        <vt:lpstr>Slide Titles</vt:lpstr>
      </vt:variant>
      <vt:variant>
        <vt:i4>14</vt:i4>
      </vt:variant>
    </vt:vector>
  </HeadingPairs>
  <TitlesOfParts>
    <vt:vector size="26" baseType="lpstr">
      <vt:lpstr>Arial</vt:lpstr>
      <vt:lpstr>Arial Unicode MS</vt:lpstr>
      <vt:lpstr>Calibri</vt:lpstr>
      <vt:lpstr>Georgia</vt:lpstr>
      <vt:lpstr>Open Sans</vt:lpstr>
      <vt:lpstr>Wingdings</vt:lpstr>
      <vt:lpstr>1_NTNU Mal - 2025</vt:lpstr>
      <vt:lpstr>2_NTNU Mal - 2025</vt:lpstr>
      <vt:lpstr>3_NTNU Mal - 2025</vt:lpstr>
      <vt:lpstr>4_NTNU Mal - 2025</vt:lpstr>
      <vt:lpstr>5_NTNU Mal - 2025</vt:lpstr>
      <vt:lpstr>AcroExch.Document.DC</vt:lpstr>
      <vt:lpstr>Eksperter i team – én, ingen og hundre tusen</vt:lpstr>
      <vt:lpstr>PowerPoint Presentation</vt:lpstr>
      <vt:lpstr>About ACM</vt:lpstr>
      <vt:lpstr>Beste praksis i Norge og Europa</vt:lpstr>
      <vt:lpstr> </vt:lpstr>
      <vt:lpstr>PowerPoint Presentation</vt:lpstr>
      <vt:lpstr>1960</vt:lpstr>
      <vt:lpstr>2000</vt:lpstr>
      <vt:lpstr>PowerPoint Presentation</vt:lpstr>
      <vt:lpstr> Utfordinger</vt:lpstr>
      <vt:lpstr>Forskning</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Letizia Jaccheri</dc:creator>
  <cp:lastModifiedBy>Letizia Jaccheri</cp:lastModifiedBy>
  <cp:revision>1</cp:revision>
  <cp:lastPrinted>2024-11-18T13:45:47Z</cp:lastPrinted>
  <dcterms:created xsi:type="dcterms:W3CDTF">2026-05-01T11:14:11Z</dcterms:created>
  <dcterms:modified xsi:type="dcterms:W3CDTF">2026-05-01T14:22:41Z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0x010100ECE12C5B88756E46A2C6D7FB14C7DBEC</vt:lpwstr>
  </property>
</Properties>
</file>