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967" r:id="rId2"/>
    <p:sldId id="256" r:id="rId3"/>
    <p:sldId id="257" r:id="rId4"/>
    <p:sldId id="258" r:id="rId5"/>
    <p:sldId id="259" r:id="rId6"/>
    <p:sldId id="260" r:id="rId7"/>
    <p:sldId id="261" r:id="rId8"/>
    <p:sldId id="262" r:id="rId9"/>
    <p:sldId id="1041" r:id="rId10"/>
    <p:sldId id="1047" r:id="rId11"/>
    <p:sldId id="1043" r:id="rId12"/>
    <p:sldId id="263" r:id="rId13"/>
    <p:sldId id="1042" r:id="rId14"/>
    <p:sldId id="1009" r:id="rId15"/>
    <p:sldId id="936" r:id="rId16"/>
    <p:sldId id="1010" r:id="rId17"/>
    <p:sldId id="1044" r:id="rId18"/>
    <p:sldId id="1040" r:id="rId19"/>
    <p:sldId id="1045" r:id="rId2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82720C-C6F0-4E07-ACC8-11269B34600C}" v="17" dt="2026-01-22T14:35:03.9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63139" autoAdjust="0"/>
  </p:normalViewPr>
  <p:slideViewPr>
    <p:cSldViewPr snapToGrid="0">
      <p:cViewPr varScale="1">
        <p:scale>
          <a:sx n="47" d="100"/>
          <a:sy n="47" d="100"/>
        </p:scale>
        <p:origin x="668" y="3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izia Jaccheri" userId="ef6e6629-5696-4b73-9c58-cc1626fa11ad" providerId="ADAL" clId="{2739C353-D2BA-4220-B1A3-5E9E5225EE80}"/>
    <pc:docChg chg="undo custSel addSld delSld modSld sldOrd">
      <pc:chgData name="Letizia Jaccheri" userId="ef6e6629-5696-4b73-9c58-cc1626fa11ad" providerId="ADAL" clId="{2739C353-D2BA-4220-B1A3-5E9E5225EE80}" dt="2026-01-22T14:35:08.819" v="758" actId="20577"/>
      <pc:docMkLst>
        <pc:docMk/>
      </pc:docMkLst>
      <pc:sldChg chg="modSp mod">
        <pc:chgData name="Letizia Jaccheri" userId="ef6e6629-5696-4b73-9c58-cc1626fa11ad" providerId="ADAL" clId="{2739C353-D2BA-4220-B1A3-5E9E5225EE80}" dt="2026-01-18T12:25:03.742" v="349" actId="20577"/>
        <pc:sldMkLst>
          <pc:docMk/>
          <pc:sldMk cId="1497262026" sldId="261"/>
        </pc:sldMkLst>
        <pc:spChg chg="mod">
          <ac:chgData name="Letizia Jaccheri" userId="ef6e6629-5696-4b73-9c58-cc1626fa11ad" providerId="ADAL" clId="{2739C353-D2BA-4220-B1A3-5E9E5225EE80}" dt="2026-01-18T12:25:03.742" v="349" actId="20577"/>
          <ac:spMkLst>
            <pc:docMk/>
            <pc:sldMk cId="1497262026" sldId="261"/>
            <ac:spMk id="4" creationId="{7467D009-A420-ABDA-5F7B-0C961AE0EBBA}"/>
          </ac:spMkLst>
        </pc:spChg>
      </pc:sldChg>
      <pc:sldChg chg="modSp mod">
        <pc:chgData name="Letizia Jaccheri" userId="ef6e6629-5696-4b73-9c58-cc1626fa11ad" providerId="ADAL" clId="{2739C353-D2BA-4220-B1A3-5E9E5225EE80}" dt="2026-01-18T12:26:03.452" v="352" actId="1076"/>
        <pc:sldMkLst>
          <pc:docMk/>
          <pc:sldMk cId="3232446928" sldId="262"/>
        </pc:sldMkLst>
        <pc:spChg chg="mod">
          <ac:chgData name="Letizia Jaccheri" userId="ef6e6629-5696-4b73-9c58-cc1626fa11ad" providerId="ADAL" clId="{2739C353-D2BA-4220-B1A3-5E9E5225EE80}" dt="2026-01-18T12:26:03.452" v="352" actId="1076"/>
          <ac:spMkLst>
            <pc:docMk/>
            <pc:sldMk cId="3232446928" sldId="262"/>
            <ac:spMk id="2" creationId="{947B4D9C-3524-A6B0-9F5C-6B2F8839CA6D}"/>
          </ac:spMkLst>
        </pc:spChg>
        <pc:picChg chg="mod">
          <ac:chgData name="Letizia Jaccheri" userId="ef6e6629-5696-4b73-9c58-cc1626fa11ad" providerId="ADAL" clId="{2739C353-D2BA-4220-B1A3-5E9E5225EE80}" dt="2026-01-18T12:25:54.347" v="350" actId="14100"/>
          <ac:picMkLst>
            <pc:docMk/>
            <pc:sldMk cId="3232446928" sldId="262"/>
            <ac:picMk id="17" creationId="{3981ABEE-D369-8788-A91E-DB983E7F6E6C}"/>
          </ac:picMkLst>
        </pc:picChg>
      </pc:sldChg>
      <pc:sldChg chg="modSp add mod">
        <pc:chgData name="Letizia Jaccheri" userId="ef6e6629-5696-4b73-9c58-cc1626fa11ad" providerId="ADAL" clId="{2739C353-D2BA-4220-B1A3-5E9E5225EE80}" dt="2026-01-18T12:29:09.387" v="353" actId="14100"/>
        <pc:sldMkLst>
          <pc:docMk/>
          <pc:sldMk cId="0" sldId="263"/>
        </pc:sldMkLst>
        <pc:cxnChg chg="mod">
          <ac:chgData name="Letizia Jaccheri" userId="ef6e6629-5696-4b73-9c58-cc1626fa11ad" providerId="ADAL" clId="{2739C353-D2BA-4220-B1A3-5E9E5225EE80}" dt="2026-01-18T12:29:09.387" v="353" actId="14100"/>
          <ac:cxnSpMkLst>
            <pc:docMk/>
            <pc:sldMk cId="0" sldId="263"/>
            <ac:cxnSpMk id="152" creationId="{00000000-0000-0000-0000-000000000000}"/>
          </ac:cxnSpMkLst>
        </pc:cxnChg>
      </pc:sldChg>
      <pc:sldChg chg="addSp mod">
        <pc:chgData name="Letizia Jaccheri" userId="ef6e6629-5696-4b73-9c58-cc1626fa11ad" providerId="ADAL" clId="{2739C353-D2BA-4220-B1A3-5E9E5225EE80}" dt="2026-01-17T13:00:42.409" v="0" actId="22"/>
        <pc:sldMkLst>
          <pc:docMk/>
          <pc:sldMk cId="49889220" sldId="936"/>
        </pc:sldMkLst>
        <pc:spChg chg="add">
          <ac:chgData name="Letizia Jaccheri" userId="ef6e6629-5696-4b73-9c58-cc1626fa11ad" providerId="ADAL" clId="{2739C353-D2BA-4220-B1A3-5E9E5225EE80}" dt="2026-01-17T13:00:42.409" v="0" actId="22"/>
          <ac:spMkLst>
            <pc:docMk/>
            <pc:sldMk cId="49889220" sldId="936"/>
            <ac:spMk id="6" creationId="{DAB49BC2-00CC-E786-0B90-1BCAD24EEC82}"/>
          </ac:spMkLst>
        </pc:spChg>
      </pc:sldChg>
      <pc:sldChg chg="modSp mod modNotesTx">
        <pc:chgData name="Letizia Jaccheri" userId="ef6e6629-5696-4b73-9c58-cc1626fa11ad" providerId="ADAL" clId="{2739C353-D2BA-4220-B1A3-5E9E5225EE80}" dt="2026-01-22T14:35:08.819" v="758" actId="20577"/>
        <pc:sldMkLst>
          <pc:docMk/>
          <pc:sldMk cId="4074499548" sldId="967"/>
        </pc:sldMkLst>
        <pc:spChg chg="mod">
          <ac:chgData name="Letizia Jaccheri" userId="ef6e6629-5696-4b73-9c58-cc1626fa11ad" providerId="ADAL" clId="{2739C353-D2BA-4220-B1A3-5E9E5225EE80}" dt="2026-01-22T14:35:08.819" v="758" actId="20577"/>
          <ac:spMkLst>
            <pc:docMk/>
            <pc:sldMk cId="4074499548" sldId="967"/>
            <ac:spMk id="7" creationId="{688DD718-5C47-6EDC-BEA7-A538952BB5E4}"/>
          </ac:spMkLst>
        </pc:spChg>
      </pc:sldChg>
      <pc:sldChg chg="addSp delSp modSp add mod setBg addAnim">
        <pc:chgData name="Letizia Jaccheri" userId="ef6e6629-5696-4b73-9c58-cc1626fa11ad" providerId="ADAL" clId="{2739C353-D2BA-4220-B1A3-5E9E5225EE80}" dt="2026-01-17T13:15:27.419" v="342" actId="255"/>
        <pc:sldMkLst>
          <pc:docMk/>
          <pc:sldMk cId="4139820864" sldId="1010"/>
        </pc:sldMkLst>
        <pc:spChg chg="mod">
          <ac:chgData name="Letizia Jaccheri" userId="ef6e6629-5696-4b73-9c58-cc1626fa11ad" providerId="ADAL" clId="{2739C353-D2BA-4220-B1A3-5E9E5225EE80}" dt="2026-01-17T13:15:27.419" v="342" actId="255"/>
          <ac:spMkLst>
            <pc:docMk/>
            <pc:sldMk cId="4139820864" sldId="1010"/>
            <ac:spMk id="2" creationId="{5484FF00-93BA-6A60-86F1-F32E9168ABF3}"/>
          </ac:spMkLst>
        </pc:spChg>
        <pc:spChg chg="mod">
          <ac:chgData name="Letizia Jaccheri" userId="ef6e6629-5696-4b73-9c58-cc1626fa11ad" providerId="ADAL" clId="{2739C353-D2BA-4220-B1A3-5E9E5225EE80}" dt="2026-01-17T13:15:12.089" v="339" actId="26606"/>
          <ac:spMkLst>
            <pc:docMk/>
            <pc:sldMk cId="4139820864" sldId="1010"/>
            <ac:spMk id="3" creationId="{E4BCDBC4-58CC-5B42-8783-97C69D44389A}"/>
          </ac:spMkLst>
        </pc:spChg>
        <pc:spChg chg="add">
          <ac:chgData name="Letizia Jaccheri" userId="ef6e6629-5696-4b73-9c58-cc1626fa11ad" providerId="ADAL" clId="{2739C353-D2BA-4220-B1A3-5E9E5225EE80}" dt="2026-01-17T13:15:12.089" v="339" actId="26606"/>
          <ac:spMkLst>
            <pc:docMk/>
            <pc:sldMk cId="4139820864" sldId="1010"/>
            <ac:spMk id="14" creationId="{100EDD19-6802-4EC3-95CE-CFFAB042CFD6}"/>
          </ac:spMkLst>
        </pc:spChg>
        <pc:spChg chg="add">
          <ac:chgData name="Letizia Jaccheri" userId="ef6e6629-5696-4b73-9c58-cc1626fa11ad" providerId="ADAL" clId="{2739C353-D2BA-4220-B1A3-5E9E5225EE80}" dt="2026-01-17T13:15:12.089" v="339" actId="26606"/>
          <ac:spMkLst>
            <pc:docMk/>
            <pc:sldMk cId="4139820864" sldId="1010"/>
            <ac:spMk id="15" creationId="{DB17E863-922E-4C26-BD64-E8FD41D28661}"/>
          </ac:spMkLst>
        </pc:spChg>
      </pc:sldChg>
      <pc:sldChg chg="addSp delSp modSp add mod">
        <pc:chgData name="Letizia Jaccheri" userId="ef6e6629-5696-4b73-9c58-cc1626fa11ad" providerId="ADAL" clId="{2739C353-D2BA-4220-B1A3-5E9E5225EE80}" dt="2026-01-18T12:35:04.833" v="421" actId="20577"/>
        <pc:sldMkLst>
          <pc:docMk/>
          <pc:sldMk cId="2190789308" sldId="1040"/>
        </pc:sldMkLst>
        <pc:spChg chg="add mod">
          <ac:chgData name="Letizia Jaccheri" userId="ef6e6629-5696-4b73-9c58-cc1626fa11ad" providerId="ADAL" clId="{2739C353-D2BA-4220-B1A3-5E9E5225EE80}" dt="2026-01-18T12:35:04.833" v="421" actId="20577"/>
          <ac:spMkLst>
            <pc:docMk/>
            <pc:sldMk cId="2190789308" sldId="1040"/>
            <ac:spMk id="3" creationId="{E220D1D5-DB0B-705D-A97F-F904A544C64F}"/>
          </ac:spMkLst>
        </pc:spChg>
        <pc:graphicFrameChg chg="mod modGraphic">
          <ac:chgData name="Letizia Jaccheri" userId="ef6e6629-5696-4b73-9c58-cc1626fa11ad" providerId="ADAL" clId="{2739C353-D2BA-4220-B1A3-5E9E5225EE80}" dt="2026-01-18T12:34:05.588" v="365"/>
          <ac:graphicFrameMkLst>
            <pc:docMk/>
            <pc:sldMk cId="2190789308" sldId="1040"/>
            <ac:graphicFrameMk id="21" creationId="{21054C47-E0B5-FFB6-5FEB-EFF637525AF5}"/>
          </ac:graphicFrameMkLst>
        </pc:graphicFrameChg>
      </pc:sldChg>
      <pc:sldChg chg="add">
        <pc:chgData name="Letizia Jaccheri" userId="ef6e6629-5696-4b73-9c58-cc1626fa11ad" providerId="ADAL" clId="{2739C353-D2BA-4220-B1A3-5E9E5225EE80}" dt="2026-01-17T13:02:08.962" v="6"/>
        <pc:sldMkLst>
          <pc:docMk/>
          <pc:sldMk cId="1737082529" sldId="1041"/>
        </pc:sldMkLst>
      </pc:sldChg>
      <pc:sldChg chg="addSp new">
        <pc:chgData name="Letizia Jaccheri" userId="ef6e6629-5696-4b73-9c58-cc1626fa11ad" providerId="ADAL" clId="{2739C353-D2BA-4220-B1A3-5E9E5225EE80}" dt="2026-01-17T13:03:04.961" v="10"/>
        <pc:sldMkLst>
          <pc:docMk/>
          <pc:sldMk cId="3715427341" sldId="1042"/>
        </pc:sldMkLst>
        <pc:picChg chg="add">
          <ac:chgData name="Letizia Jaccheri" userId="ef6e6629-5696-4b73-9c58-cc1626fa11ad" providerId="ADAL" clId="{2739C353-D2BA-4220-B1A3-5E9E5225EE80}" dt="2026-01-17T13:03:04.961" v="10"/>
          <ac:picMkLst>
            <pc:docMk/>
            <pc:sldMk cId="3715427341" sldId="1042"/>
            <ac:picMk id="1026" creationId="{69C0FEF5-5E85-9A10-C6BA-3C314F37B181}"/>
          </ac:picMkLst>
        </pc:picChg>
      </pc:sldChg>
      <pc:sldChg chg="delSp add mod setBg">
        <pc:chgData name="Letizia Jaccheri" userId="ef6e6629-5696-4b73-9c58-cc1626fa11ad" providerId="ADAL" clId="{2739C353-D2BA-4220-B1A3-5E9E5225EE80}" dt="2026-01-17T13:11:57.282" v="269" actId="21"/>
        <pc:sldMkLst>
          <pc:docMk/>
          <pc:sldMk cId="0" sldId="1043"/>
        </pc:sldMkLst>
      </pc:sldChg>
      <pc:sldChg chg="addSp delSp modSp new mod setBg modClrScheme chgLayout">
        <pc:chgData name="Letizia Jaccheri" userId="ef6e6629-5696-4b73-9c58-cc1626fa11ad" providerId="ADAL" clId="{2739C353-D2BA-4220-B1A3-5E9E5225EE80}" dt="2026-01-18T12:34:49.120" v="404" actId="20577"/>
        <pc:sldMkLst>
          <pc:docMk/>
          <pc:sldMk cId="467545048" sldId="1044"/>
        </pc:sldMkLst>
        <pc:spChg chg="add mod ord">
          <ac:chgData name="Letizia Jaccheri" userId="ef6e6629-5696-4b73-9c58-cc1626fa11ad" providerId="ADAL" clId="{2739C353-D2BA-4220-B1A3-5E9E5225EE80}" dt="2026-01-18T12:34:44.532" v="403" actId="20577"/>
          <ac:spMkLst>
            <pc:docMk/>
            <pc:sldMk cId="467545048" sldId="1044"/>
            <ac:spMk id="5" creationId="{420B6632-CF72-7060-BC86-D09499EFE333}"/>
          </ac:spMkLst>
        </pc:spChg>
        <pc:spChg chg="add mod ord">
          <ac:chgData name="Letizia Jaccheri" userId="ef6e6629-5696-4b73-9c58-cc1626fa11ad" providerId="ADAL" clId="{2739C353-D2BA-4220-B1A3-5E9E5225EE80}" dt="2026-01-18T12:34:49.120" v="404" actId="20577"/>
          <ac:spMkLst>
            <pc:docMk/>
            <pc:sldMk cId="467545048" sldId="1044"/>
            <ac:spMk id="6" creationId="{E5A745F1-9710-A441-9965-597BAD4BC193}"/>
          </ac:spMkLst>
        </pc:spChg>
        <pc:spChg chg="add">
          <ac:chgData name="Letizia Jaccheri" userId="ef6e6629-5696-4b73-9c58-cc1626fa11ad" providerId="ADAL" clId="{2739C353-D2BA-4220-B1A3-5E9E5225EE80}" dt="2026-01-17T13:12:35.253" v="271" actId="26606"/>
          <ac:spMkLst>
            <pc:docMk/>
            <pc:sldMk cId="467545048" sldId="1044"/>
            <ac:spMk id="11" creationId="{743AA782-23D1-4521-8CAD-47662984AA08}"/>
          </ac:spMkLst>
        </pc:spChg>
        <pc:spChg chg="add">
          <ac:chgData name="Letizia Jaccheri" userId="ef6e6629-5696-4b73-9c58-cc1626fa11ad" providerId="ADAL" clId="{2739C353-D2BA-4220-B1A3-5E9E5225EE80}" dt="2026-01-17T13:12:35.253" v="271" actId="26606"/>
          <ac:spMkLst>
            <pc:docMk/>
            <pc:sldMk cId="467545048" sldId="1044"/>
            <ac:spMk id="13" creationId="{71877DBC-BB60-40F0-AC93-2ACDBAAE60CE}"/>
          </ac:spMkLst>
        </pc:spChg>
      </pc:sldChg>
      <pc:sldChg chg="addSp delSp modSp new mod setBg modClrScheme chgLayout">
        <pc:chgData name="Letizia Jaccheri" userId="ef6e6629-5696-4b73-9c58-cc1626fa11ad" providerId="ADAL" clId="{2739C353-D2BA-4220-B1A3-5E9E5225EE80}" dt="2026-01-17T13:10:52.679" v="268" actId="26606"/>
        <pc:sldMkLst>
          <pc:docMk/>
          <pc:sldMk cId="1049775242" sldId="1045"/>
        </pc:sldMkLst>
        <pc:spChg chg="add mod">
          <ac:chgData name="Letizia Jaccheri" userId="ef6e6629-5696-4b73-9c58-cc1626fa11ad" providerId="ADAL" clId="{2739C353-D2BA-4220-B1A3-5E9E5225EE80}" dt="2026-01-17T13:10:52.679" v="268" actId="26606"/>
          <ac:spMkLst>
            <pc:docMk/>
            <pc:sldMk cId="1049775242" sldId="1045"/>
            <ac:spMk id="2" creationId="{B064BB4A-BBED-8C9A-A041-C4D8701D8E2B}"/>
          </ac:spMkLst>
        </pc:spChg>
        <pc:spChg chg="add">
          <ac:chgData name="Letizia Jaccheri" userId="ef6e6629-5696-4b73-9c58-cc1626fa11ad" providerId="ADAL" clId="{2739C353-D2BA-4220-B1A3-5E9E5225EE80}" dt="2026-01-17T13:10:52.679" v="268" actId="26606"/>
          <ac:spMkLst>
            <pc:docMk/>
            <pc:sldMk cId="1049775242" sldId="1045"/>
            <ac:spMk id="9" creationId="{35DB3719-6FDC-4E5D-891D-FF40B7300F64}"/>
          </ac:spMkLst>
        </pc:spChg>
        <pc:spChg chg="add">
          <ac:chgData name="Letizia Jaccheri" userId="ef6e6629-5696-4b73-9c58-cc1626fa11ad" providerId="ADAL" clId="{2739C353-D2BA-4220-B1A3-5E9E5225EE80}" dt="2026-01-17T13:10:52.679" v="268" actId="26606"/>
          <ac:spMkLst>
            <pc:docMk/>
            <pc:sldMk cId="1049775242" sldId="1045"/>
            <ac:spMk id="11" creationId="{E0CBAC23-2E3F-4A90-BA59-F8299F6A5439}"/>
          </ac:spMkLst>
        </pc:spChg>
        <pc:graphicFrameChg chg="add">
          <ac:chgData name="Letizia Jaccheri" userId="ef6e6629-5696-4b73-9c58-cc1626fa11ad" providerId="ADAL" clId="{2739C353-D2BA-4220-B1A3-5E9E5225EE80}" dt="2026-01-17T13:10:52.679" v="268" actId="26606"/>
          <ac:graphicFrameMkLst>
            <pc:docMk/>
            <pc:sldMk cId="1049775242" sldId="1045"/>
            <ac:graphicFrameMk id="5" creationId="{370782A9-98F5-CDDE-63B1-1587C16D6A04}"/>
          </ac:graphicFrameMkLst>
        </pc:graphicFrameChg>
      </pc:sldChg>
      <pc:sldChg chg="modSp add mod">
        <pc:chgData name="Letizia Jaccheri" userId="ef6e6629-5696-4b73-9c58-cc1626fa11ad" providerId="ADAL" clId="{2739C353-D2BA-4220-B1A3-5E9E5225EE80}" dt="2026-01-18T12:37:17.562" v="688" actId="1076"/>
        <pc:sldMkLst>
          <pc:docMk/>
          <pc:sldMk cId="983340119" sldId="1047"/>
        </pc:sldMkLst>
        <pc:spChg chg="mod">
          <ac:chgData name="Letizia Jaccheri" userId="ef6e6629-5696-4b73-9c58-cc1626fa11ad" providerId="ADAL" clId="{2739C353-D2BA-4220-B1A3-5E9E5225EE80}" dt="2026-01-18T12:35:40.943" v="446" actId="20577"/>
          <ac:spMkLst>
            <pc:docMk/>
            <pc:sldMk cId="983340119" sldId="1047"/>
            <ac:spMk id="3" creationId="{07A9063B-333D-55BE-8AB0-BF5B7E8B5B90}"/>
          </ac:spMkLst>
        </pc:spChg>
        <pc:graphicFrameChg chg="modGraphic">
          <ac:chgData name="Letizia Jaccheri" userId="ef6e6629-5696-4b73-9c58-cc1626fa11ad" providerId="ADAL" clId="{2739C353-D2BA-4220-B1A3-5E9E5225EE80}" dt="2026-01-18T12:37:04.894" v="687" actId="20577"/>
          <ac:graphicFrameMkLst>
            <pc:docMk/>
            <pc:sldMk cId="983340119" sldId="1047"/>
            <ac:graphicFrameMk id="21" creationId="{63E3CFC4-672D-1878-3C75-BD0515B49AC8}"/>
          </ac:graphicFrameMkLst>
        </pc:graphicFrameChg>
        <pc:picChg chg="mod">
          <ac:chgData name="Letizia Jaccheri" userId="ef6e6629-5696-4b73-9c58-cc1626fa11ad" providerId="ADAL" clId="{2739C353-D2BA-4220-B1A3-5E9E5225EE80}" dt="2026-01-18T12:37:17.562" v="688" actId="1076"/>
          <ac:picMkLst>
            <pc:docMk/>
            <pc:sldMk cId="983340119" sldId="1047"/>
            <ac:picMk id="2" creationId="{D70FFCE7-4497-4F9D-FC05-EEF290F00FAC}"/>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ata2.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7E6EB5-D628-4845-936A-B426D26FA1DB}" type="doc">
      <dgm:prSet loTypeId="urn:microsoft.com/office/officeart/2018/2/layout/IconVerticalSolidList" loCatId="icon" qsTypeId="urn:microsoft.com/office/officeart/2005/8/quickstyle/simple1" qsCatId="simple" csTypeId="urn:microsoft.com/office/officeart/2005/8/colors/accent6_2" csCatId="accent6" phldr="1"/>
      <dgm:spPr/>
      <dgm:t>
        <a:bodyPr/>
        <a:lstStyle/>
        <a:p>
          <a:endParaRPr lang="en-US"/>
        </a:p>
      </dgm:t>
    </dgm:pt>
    <dgm:pt modelId="{6F1F85DE-C2BE-43D2-A8D5-5795DC15FB2D}">
      <dgm:prSet/>
      <dgm:spPr/>
      <dgm:t>
        <a:bodyPr/>
        <a:lstStyle/>
        <a:p>
          <a:pPr>
            <a:lnSpc>
              <a:spcPct val="100000"/>
            </a:lnSpc>
          </a:pPr>
          <a:r>
            <a:rPr lang="nb-NO" dirty="0"/>
            <a:t>Stakeholders: from </a:t>
          </a:r>
          <a:r>
            <a:rPr lang="nb-NO" dirty="0" err="1"/>
            <a:t>PhD</a:t>
          </a:r>
          <a:r>
            <a:rPr lang="nb-NO" dirty="0"/>
            <a:t> to Professor </a:t>
          </a:r>
          <a:endParaRPr lang="en-US" dirty="0"/>
        </a:p>
      </dgm:t>
    </dgm:pt>
    <dgm:pt modelId="{34A89418-D80B-4FE3-BDCC-BCEB45BDC97A}" type="parTrans" cxnId="{8DF4B77F-BD00-47BF-80DE-C55D6D609332}">
      <dgm:prSet/>
      <dgm:spPr/>
      <dgm:t>
        <a:bodyPr/>
        <a:lstStyle/>
        <a:p>
          <a:endParaRPr lang="en-US"/>
        </a:p>
      </dgm:t>
    </dgm:pt>
    <dgm:pt modelId="{35F845BD-FE60-4F08-BE77-C0E6B3969F6B}" type="sibTrans" cxnId="{8DF4B77F-BD00-47BF-80DE-C55D6D609332}">
      <dgm:prSet/>
      <dgm:spPr/>
      <dgm:t>
        <a:bodyPr/>
        <a:lstStyle/>
        <a:p>
          <a:endParaRPr lang="en-US"/>
        </a:p>
      </dgm:t>
    </dgm:pt>
    <dgm:pt modelId="{71D810E7-032F-4EEE-A260-03FED5CD9C58}">
      <dgm:prSet/>
      <dgm:spPr/>
      <dgm:t>
        <a:bodyPr/>
        <a:lstStyle/>
        <a:p>
          <a:pPr>
            <a:lnSpc>
              <a:spcPct val="100000"/>
            </a:lnSpc>
          </a:pPr>
          <a:r>
            <a:rPr lang="nb-NO" dirty="0"/>
            <a:t>Status </a:t>
          </a:r>
          <a:r>
            <a:rPr lang="nb-NO" dirty="0" err="1"/>
            <a:t>quo</a:t>
          </a:r>
          <a:r>
            <a:rPr lang="nb-NO" dirty="0"/>
            <a:t>: 13% </a:t>
          </a:r>
          <a:r>
            <a:rPr lang="nb-NO" dirty="0" err="1"/>
            <a:t>female</a:t>
          </a:r>
          <a:r>
            <a:rPr lang="nb-NO" dirty="0"/>
            <a:t> professor </a:t>
          </a:r>
          <a:r>
            <a:rPr lang="nb-NO" dirty="0" err="1"/>
            <a:t>out</a:t>
          </a:r>
          <a:r>
            <a:rPr lang="nb-NO" dirty="0"/>
            <a:t> of 100 </a:t>
          </a:r>
          <a:r>
            <a:rPr lang="nb-NO" dirty="0" err="1"/>
            <a:t>out</a:t>
          </a:r>
          <a:r>
            <a:rPr lang="nb-NO" dirty="0"/>
            <a:t> of 500 scientific </a:t>
          </a:r>
          <a:r>
            <a:rPr lang="nb-NO" dirty="0" err="1"/>
            <a:t>employees</a:t>
          </a:r>
          <a:endParaRPr lang="en-US" dirty="0"/>
        </a:p>
      </dgm:t>
    </dgm:pt>
    <dgm:pt modelId="{400A5734-71B0-4CAB-A0C9-FBB3F3C2289E}" type="parTrans" cxnId="{9A32D568-BCF4-441F-BCFD-945B6E05ACC5}">
      <dgm:prSet/>
      <dgm:spPr/>
      <dgm:t>
        <a:bodyPr/>
        <a:lstStyle/>
        <a:p>
          <a:endParaRPr lang="en-US"/>
        </a:p>
      </dgm:t>
    </dgm:pt>
    <dgm:pt modelId="{14A0E928-CEEB-4C60-AF3D-2B154722F0BB}" type="sibTrans" cxnId="{9A32D568-BCF4-441F-BCFD-945B6E05ACC5}">
      <dgm:prSet/>
      <dgm:spPr/>
      <dgm:t>
        <a:bodyPr/>
        <a:lstStyle/>
        <a:p>
          <a:endParaRPr lang="en-US"/>
        </a:p>
      </dgm:t>
    </dgm:pt>
    <dgm:pt modelId="{A7062ED8-8AD9-4EBE-BF8B-50763C87F5DD}">
      <dgm:prSet/>
      <dgm:spPr/>
      <dgm:t>
        <a:bodyPr/>
        <a:lstStyle/>
        <a:p>
          <a:pPr>
            <a:lnSpc>
              <a:spcPct val="100000"/>
            </a:lnSpc>
          </a:pPr>
          <a:r>
            <a:rPr lang="en-US" dirty="0" err="1"/>
            <a:t>Obiettivo</a:t>
          </a:r>
          <a:r>
            <a:rPr lang="en-US" dirty="0"/>
            <a:t>: increase with 20% </a:t>
          </a:r>
        </a:p>
      </dgm:t>
    </dgm:pt>
    <dgm:pt modelId="{D8172871-378E-4ACB-8A4E-FC8AEF97520A}" type="parTrans" cxnId="{EE395326-C73B-4F4B-AF42-6325FDE16AC9}">
      <dgm:prSet/>
      <dgm:spPr/>
      <dgm:t>
        <a:bodyPr/>
        <a:lstStyle/>
        <a:p>
          <a:endParaRPr lang="en-US"/>
        </a:p>
      </dgm:t>
    </dgm:pt>
    <dgm:pt modelId="{BC2A797E-E347-43FA-85AC-3E6F551EFF38}" type="sibTrans" cxnId="{EE395326-C73B-4F4B-AF42-6325FDE16AC9}">
      <dgm:prSet/>
      <dgm:spPr/>
      <dgm:t>
        <a:bodyPr/>
        <a:lstStyle/>
        <a:p>
          <a:endParaRPr lang="en-US"/>
        </a:p>
      </dgm:t>
    </dgm:pt>
    <dgm:pt modelId="{E002D3DC-A83E-48C9-9419-0141046D8B89}">
      <dgm:prSet/>
      <dgm:spPr/>
      <dgm:t>
        <a:bodyPr/>
        <a:lstStyle/>
        <a:p>
          <a:pPr>
            <a:lnSpc>
              <a:spcPct val="100000"/>
            </a:lnSpc>
          </a:pPr>
          <a:r>
            <a:rPr lang="nb-NO" dirty="0" err="1"/>
            <a:t>Tipo</a:t>
          </a:r>
          <a:r>
            <a:rPr lang="nb-NO" dirty="0"/>
            <a:t> di </a:t>
          </a:r>
          <a:r>
            <a:rPr lang="nb-NO" dirty="0" err="1"/>
            <a:t>intervento</a:t>
          </a:r>
          <a:r>
            <a:rPr lang="nb-NO" dirty="0"/>
            <a:t>: </a:t>
          </a:r>
          <a:r>
            <a:rPr lang="nb-NO" dirty="0" err="1"/>
            <a:t>mentoring</a:t>
          </a:r>
          <a:r>
            <a:rPr lang="nb-NO" dirty="0"/>
            <a:t>, </a:t>
          </a:r>
          <a:r>
            <a:rPr lang="nb-NO" dirty="0" err="1"/>
            <a:t>employment</a:t>
          </a:r>
          <a:r>
            <a:rPr lang="nb-NO" dirty="0"/>
            <a:t> of </a:t>
          </a:r>
          <a:r>
            <a:rPr lang="nb-NO" dirty="0" err="1"/>
            <a:t>temporary</a:t>
          </a:r>
          <a:r>
            <a:rPr lang="nb-NO" dirty="0"/>
            <a:t> professors.  </a:t>
          </a:r>
          <a:endParaRPr lang="en-US" dirty="0"/>
        </a:p>
      </dgm:t>
    </dgm:pt>
    <dgm:pt modelId="{2824F1E7-AFFD-4E6A-92F5-CBB674589B70}" type="parTrans" cxnId="{0D64B031-17BE-4E52-87BB-15049DC26DF7}">
      <dgm:prSet/>
      <dgm:spPr/>
      <dgm:t>
        <a:bodyPr/>
        <a:lstStyle/>
        <a:p>
          <a:endParaRPr lang="en-US"/>
        </a:p>
      </dgm:t>
    </dgm:pt>
    <dgm:pt modelId="{E5C294D5-C779-4864-9828-F4162D5D57E9}" type="sibTrans" cxnId="{0D64B031-17BE-4E52-87BB-15049DC26DF7}">
      <dgm:prSet/>
      <dgm:spPr/>
      <dgm:t>
        <a:bodyPr/>
        <a:lstStyle/>
        <a:p>
          <a:endParaRPr lang="en-US"/>
        </a:p>
      </dgm:t>
    </dgm:pt>
    <dgm:pt modelId="{51508C85-6419-4DB5-9D17-246FBA24CBCB}">
      <dgm:prSet/>
      <dgm:spPr/>
      <dgm:t>
        <a:bodyPr/>
        <a:lstStyle/>
        <a:p>
          <a:pPr>
            <a:lnSpc>
              <a:spcPct val="100000"/>
            </a:lnSpc>
          </a:pPr>
          <a:r>
            <a:rPr lang="nb-NO" dirty="0" err="1"/>
            <a:t>Rischi</a:t>
          </a:r>
          <a:r>
            <a:rPr lang="nb-NO" dirty="0"/>
            <a:t>: </a:t>
          </a:r>
          <a:r>
            <a:rPr lang="nb-NO" dirty="0" err="1"/>
            <a:t>too</a:t>
          </a:r>
          <a:r>
            <a:rPr lang="nb-NO" dirty="0"/>
            <a:t> </a:t>
          </a:r>
          <a:r>
            <a:rPr lang="nb-NO" dirty="0" err="1"/>
            <a:t>short</a:t>
          </a:r>
          <a:r>
            <a:rPr lang="nb-NO" dirty="0"/>
            <a:t> not </a:t>
          </a:r>
          <a:r>
            <a:rPr lang="nb-NO" dirty="0" err="1"/>
            <a:t>sustainable</a:t>
          </a:r>
          <a:r>
            <a:rPr lang="nb-NO" dirty="0"/>
            <a:t> </a:t>
          </a:r>
          <a:endParaRPr lang="en-US" dirty="0"/>
        </a:p>
      </dgm:t>
    </dgm:pt>
    <dgm:pt modelId="{B33C17AC-D9F8-4EC4-8941-67A24B8457BE}" type="parTrans" cxnId="{C1DA2AF5-8C1F-40B9-9AC6-7DFA799EAF84}">
      <dgm:prSet/>
      <dgm:spPr/>
      <dgm:t>
        <a:bodyPr/>
        <a:lstStyle/>
        <a:p>
          <a:endParaRPr lang="en-US"/>
        </a:p>
      </dgm:t>
    </dgm:pt>
    <dgm:pt modelId="{E94B249C-3844-4D4C-8E5E-1BB8E2FAD97D}" type="sibTrans" cxnId="{C1DA2AF5-8C1F-40B9-9AC6-7DFA799EAF84}">
      <dgm:prSet/>
      <dgm:spPr/>
      <dgm:t>
        <a:bodyPr/>
        <a:lstStyle/>
        <a:p>
          <a:endParaRPr lang="en-US"/>
        </a:p>
      </dgm:t>
    </dgm:pt>
    <dgm:pt modelId="{C7278423-1EBD-47FF-9178-EC849C096C80}" type="pres">
      <dgm:prSet presAssocID="{B67E6EB5-D628-4845-936A-B426D26FA1DB}" presName="root" presStyleCnt="0">
        <dgm:presLayoutVars>
          <dgm:dir/>
          <dgm:resizeHandles val="exact"/>
        </dgm:presLayoutVars>
      </dgm:prSet>
      <dgm:spPr/>
    </dgm:pt>
    <dgm:pt modelId="{C10874FF-C542-4209-8486-813F6B57A527}" type="pres">
      <dgm:prSet presAssocID="{6F1F85DE-C2BE-43D2-A8D5-5795DC15FB2D}" presName="compNode" presStyleCnt="0"/>
      <dgm:spPr/>
    </dgm:pt>
    <dgm:pt modelId="{F9350FA0-2EBE-4454-BE65-61EAE4570F1D}" type="pres">
      <dgm:prSet presAssocID="{6F1F85DE-C2BE-43D2-A8D5-5795DC15FB2D}" presName="bgRect" presStyleLbl="bgShp" presStyleIdx="0" presStyleCnt="5"/>
      <dgm:spPr/>
    </dgm:pt>
    <dgm:pt modelId="{D9C24885-F0FD-4B15-A165-98D555774461}" type="pres">
      <dgm:prSet presAssocID="{6F1F85DE-C2BE-43D2-A8D5-5795DC15FB2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D15719E2-13EA-4114-B7DB-25FB8A8C4457}" type="pres">
      <dgm:prSet presAssocID="{6F1F85DE-C2BE-43D2-A8D5-5795DC15FB2D}" presName="spaceRect" presStyleCnt="0"/>
      <dgm:spPr/>
    </dgm:pt>
    <dgm:pt modelId="{B804997F-36E7-47B4-999E-A5EEE68E1FB2}" type="pres">
      <dgm:prSet presAssocID="{6F1F85DE-C2BE-43D2-A8D5-5795DC15FB2D}" presName="parTx" presStyleLbl="revTx" presStyleIdx="0" presStyleCnt="5">
        <dgm:presLayoutVars>
          <dgm:chMax val="0"/>
          <dgm:chPref val="0"/>
        </dgm:presLayoutVars>
      </dgm:prSet>
      <dgm:spPr/>
    </dgm:pt>
    <dgm:pt modelId="{8767A3D8-E901-45DF-A076-FE053C97DDC4}" type="pres">
      <dgm:prSet presAssocID="{35F845BD-FE60-4F08-BE77-C0E6B3969F6B}" presName="sibTrans" presStyleCnt="0"/>
      <dgm:spPr/>
    </dgm:pt>
    <dgm:pt modelId="{D58AEA0E-F32C-4617-A850-AB31990B2C23}" type="pres">
      <dgm:prSet presAssocID="{71D810E7-032F-4EEE-A260-03FED5CD9C58}" presName="compNode" presStyleCnt="0"/>
      <dgm:spPr/>
    </dgm:pt>
    <dgm:pt modelId="{43E8A784-6BC7-4FBE-A45F-422EE52E3376}" type="pres">
      <dgm:prSet presAssocID="{71D810E7-032F-4EEE-A260-03FED5CD9C58}" presName="bgRect" presStyleLbl="bgShp" presStyleIdx="1" presStyleCnt="5" custLinFactNeighborX="858" custLinFactNeighborY="9139"/>
      <dgm:spPr/>
    </dgm:pt>
    <dgm:pt modelId="{5E41696B-B3AA-4515-9411-30725DA39E3F}" type="pres">
      <dgm:prSet presAssocID="{71D810E7-032F-4EEE-A260-03FED5CD9C5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752981E1-878C-41FA-99D8-104BBC574863}" type="pres">
      <dgm:prSet presAssocID="{71D810E7-032F-4EEE-A260-03FED5CD9C58}" presName="spaceRect" presStyleCnt="0"/>
      <dgm:spPr/>
    </dgm:pt>
    <dgm:pt modelId="{4934AFBC-3D6E-426F-9B2E-EE9DC0394E25}" type="pres">
      <dgm:prSet presAssocID="{71D810E7-032F-4EEE-A260-03FED5CD9C58}" presName="parTx" presStyleLbl="revTx" presStyleIdx="1" presStyleCnt="5">
        <dgm:presLayoutVars>
          <dgm:chMax val="0"/>
          <dgm:chPref val="0"/>
        </dgm:presLayoutVars>
      </dgm:prSet>
      <dgm:spPr/>
    </dgm:pt>
    <dgm:pt modelId="{C86898DC-2373-46DF-B669-97E7DED402E5}" type="pres">
      <dgm:prSet presAssocID="{14A0E928-CEEB-4C60-AF3D-2B154722F0BB}" presName="sibTrans" presStyleCnt="0"/>
      <dgm:spPr/>
    </dgm:pt>
    <dgm:pt modelId="{BD48F194-A07D-4D83-92EF-393AA301C494}" type="pres">
      <dgm:prSet presAssocID="{A7062ED8-8AD9-4EBE-BF8B-50763C87F5DD}" presName="compNode" presStyleCnt="0"/>
      <dgm:spPr/>
    </dgm:pt>
    <dgm:pt modelId="{A483447C-1A81-428A-8775-1F9E49A1B814}" type="pres">
      <dgm:prSet presAssocID="{A7062ED8-8AD9-4EBE-BF8B-50763C87F5DD}" presName="bgRect" presStyleLbl="bgShp" presStyleIdx="2" presStyleCnt="5"/>
      <dgm:spPr/>
    </dgm:pt>
    <dgm:pt modelId="{48041C31-0E6B-4D68-9A67-BD1BC7F5C321}" type="pres">
      <dgm:prSet presAssocID="{A7062ED8-8AD9-4EBE-BF8B-50763C87F5D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atabase"/>
        </a:ext>
      </dgm:extLst>
    </dgm:pt>
    <dgm:pt modelId="{E0C43BD3-F0F2-428C-A897-DFD5E6E115FD}" type="pres">
      <dgm:prSet presAssocID="{A7062ED8-8AD9-4EBE-BF8B-50763C87F5DD}" presName="spaceRect" presStyleCnt="0"/>
      <dgm:spPr/>
    </dgm:pt>
    <dgm:pt modelId="{1B5EF282-5CA4-40EE-A39A-0CE42C6651D4}" type="pres">
      <dgm:prSet presAssocID="{A7062ED8-8AD9-4EBE-BF8B-50763C87F5DD}" presName="parTx" presStyleLbl="revTx" presStyleIdx="2" presStyleCnt="5">
        <dgm:presLayoutVars>
          <dgm:chMax val="0"/>
          <dgm:chPref val="0"/>
        </dgm:presLayoutVars>
      </dgm:prSet>
      <dgm:spPr/>
    </dgm:pt>
    <dgm:pt modelId="{FA3BD35C-4F26-4034-AEC9-39B84FB62199}" type="pres">
      <dgm:prSet presAssocID="{BC2A797E-E347-43FA-85AC-3E6F551EFF38}" presName="sibTrans" presStyleCnt="0"/>
      <dgm:spPr/>
    </dgm:pt>
    <dgm:pt modelId="{BAB30C4D-0A1D-4400-B57A-CCF437DA25B0}" type="pres">
      <dgm:prSet presAssocID="{E002D3DC-A83E-48C9-9419-0141046D8B89}" presName="compNode" presStyleCnt="0"/>
      <dgm:spPr/>
    </dgm:pt>
    <dgm:pt modelId="{5E2277B0-04B2-489E-A118-55C9F2DCA28D}" type="pres">
      <dgm:prSet presAssocID="{E002D3DC-A83E-48C9-9419-0141046D8B89}" presName="bgRect" presStyleLbl="bgShp" presStyleIdx="3" presStyleCnt="5"/>
      <dgm:spPr/>
    </dgm:pt>
    <dgm:pt modelId="{FFA3B4A3-D41C-429D-B1D5-64D6CF26EADB}" type="pres">
      <dgm:prSet presAssocID="{E002D3DC-A83E-48C9-9419-0141046D8B8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r chart"/>
        </a:ext>
      </dgm:extLst>
    </dgm:pt>
    <dgm:pt modelId="{0E64DC83-ED92-4772-8490-B85D6D5B68E2}" type="pres">
      <dgm:prSet presAssocID="{E002D3DC-A83E-48C9-9419-0141046D8B89}" presName="spaceRect" presStyleCnt="0"/>
      <dgm:spPr/>
    </dgm:pt>
    <dgm:pt modelId="{43D84695-4252-4CFD-871B-33E8690600B0}" type="pres">
      <dgm:prSet presAssocID="{E002D3DC-A83E-48C9-9419-0141046D8B89}" presName="parTx" presStyleLbl="revTx" presStyleIdx="3" presStyleCnt="5">
        <dgm:presLayoutVars>
          <dgm:chMax val="0"/>
          <dgm:chPref val="0"/>
        </dgm:presLayoutVars>
      </dgm:prSet>
      <dgm:spPr/>
    </dgm:pt>
    <dgm:pt modelId="{91F8B74A-F95D-4BD4-8855-B3B973C0CD77}" type="pres">
      <dgm:prSet presAssocID="{E5C294D5-C779-4864-9828-F4162D5D57E9}" presName="sibTrans" presStyleCnt="0"/>
      <dgm:spPr/>
    </dgm:pt>
    <dgm:pt modelId="{2A3B7996-40E6-4844-A3E8-EC6F9B9212D4}" type="pres">
      <dgm:prSet presAssocID="{51508C85-6419-4DB5-9D17-246FBA24CBCB}" presName="compNode" presStyleCnt="0"/>
      <dgm:spPr/>
    </dgm:pt>
    <dgm:pt modelId="{524D753A-11F8-4DBF-A8E6-0253110FD564}" type="pres">
      <dgm:prSet presAssocID="{51508C85-6419-4DB5-9D17-246FBA24CBCB}" presName="bgRect" presStyleLbl="bgShp" presStyleIdx="4" presStyleCnt="5"/>
      <dgm:spPr/>
    </dgm:pt>
    <dgm:pt modelId="{60101515-7AAD-44C7-B426-C0B8900238C0}" type="pres">
      <dgm:prSet presAssocID="{51508C85-6419-4DB5-9D17-246FBA24CBC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ør"/>
        </a:ext>
      </dgm:extLst>
    </dgm:pt>
    <dgm:pt modelId="{04E01830-E824-4DD0-8866-F1B946E965C5}" type="pres">
      <dgm:prSet presAssocID="{51508C85-6419-4DB5-9D17-246FBA24CBCB}" presName="spaceRect" presStyleCnt="0"/>
      <dgm:spPr/>
    </dgm:pt>
    <dgm:pt modelId="{FEAEF7ED-F197-4D7E-B0E3-08A2975B4901}" type="pres">
      <dgm:prSet presAssocID="{51508C85-6419-4DB5-9D17-246FBA24CBCB}" presName="parTx" presStyleLbl="revTx" presStyleIdx="4" presStyleCnt="5">
        <dgm:presLayoutVars>
          <dgm:chMax val="0"/>
          <dgm:chPref val="0"/>
        </dgm:presLayoutVars>
      </dgm:prSet>
      <dgm:spPr/>
    </dgm:pt>
  </dgm:ptLst>
  <dgm:cxnLst>
    <dgm:cxn modelId="{EE395326-C73B-4F4B-AF42-6325FDE16AC9}" srcId="{B67E6EB5-D628-4845-936A-B426D26FA1DB}" destId="{A7062ED8-8AD9-4EBE-BF8B-50763C87F5DD}" srcOrd="2" destOrd="0" parTransId="{D8172871-378E-4ACB-8A4E-FC8AEF97520A}" sibTransId="{BC2A797E-E347-43FA-85AC-3E6F551EFF38}"/>
    <dgm:cxn modelId="{0D64B031-17BE-4E52-87BB-15049DC26DF7}" srcId="{B67E6EB5-D628-4845-936A-B426D26FA1DB}" destId="{E002D3DC-A83E-48C9-9419-0141046D8B89}" srcOrd="3" destOrd="0" parTransId="{2824F1E7-AFFD-4E6A-92F5-CBB674589B70}" sibTransId="{E5C294D5-C779-4864-9828-F4162D5D57E9}"/>
    <dgm:cxn modelId="{8554F141-CD99-47E5-B72B-C40C30CF46DB}" type="presOf" srcId="{B67E6EB5-D628-4845-936A-B426D26FA1DB}" destId="{C7278423-1EBD-47FF-9178-EC849C096C80}" srcOrd="0" destOrd="0" presId="urn:microsoft.com/office/officeart/2018/2/layout/IconVerticalSolidList"/>
    <dgm:cxn modelId="{9A32D568-BCF4-441F-BCFD-945B6E05ACC5}" srcId="{B67E6EB5-D628-4845-936A-B426D26FA1DB}" destId="{71D810E7-032F-4EEE-A260-03FED5CD9C58}" srcOrd="1" destOrd="0" parTransId="{400A5734-71B0-4CAB-A0C9-FBB3F3C2289E}" sibTransId="{14A0E928-CEEB-4C60-AF3D-2B154722F0BB}"/>
    <dgm:cxn modelId="{A1E6B654-D711-4A4E-B5F0-6AEBC5EFBBFF}" type="presOf" srcId="{71D810E7-032F-4EEE-A260-03FED5CD9C58}" destId="{4934AFBC-3D6E-426F-9B2E-EE9DC0394E25}" srcOrd="0" destOrd="0" presId="urn:microsoft.com/office/officeart/2018/2/layout/IconVerticalSolidList"/>
    <dgm:cxn modelId="{1B1ACA7A-3FB6-4724-91C6-1A2169F29DD4}" type="presOf" srcId="{E002D3DC-A83E-48C9-9419-0141046D8B89}" destId="{43D84695-4252-4CFD-871B-33E8690600B0}" srcOrd="0" destOrd="0" presId="urn:microsoft.com/office/officeart/2018/2/layout/IconVerticalSolidList"/>
    <dgm:cxn modelId="{8DF4B77F-BD00-47BF-80DE-C55D6D609332}" srcId="{B67E6EB5-D628-4845-936A-B426D26FA1DB}" destId="{6F1F85DE-C2BE-43D2-A8D5-5795DC15FB2D}" srcOrd="0" destOrd="0" parTransId="{34A89418-D80B-4FE3-BDCC-BCEB45BDC97A}" sibTransId="{35F845BD-FE60-4F08-BE77-C0E6B3969F6B}"/>
    <dgm:cxn modelId="{1B637983-F291-403F-A04C-D7984C4D74D0}" type="presOf" srcId="{A7062ED8-8AD9-4EBE-BF8B-50763C87F5DD}" destId="{1B5EF282-5CA4-40EE-A39A-0CE42C6651D4}" srcOrd="0" destOrd="0" presId="urn:microsoft.com/office/officeart/2018/2/layout/IconVerticalSolidList"/>
    <dgm:cxn modelId="{5DF69288-B607-457B-BC00-874C45C3F675}" type="presOf" srcId="{6F1F85DE-C2BE-43D2-A8D5-5795DC15FB2D}" destId="{B804997F-36E7-47B4-999E-A5EEE68E1FB2}" srcOrd="0" destOrd="0" presId="urn:microsoft.com/office/officeart/2018/2/layout/IconVerticalSolidList"/>
    <dgm:cxn modelId="{ACE4A9CB-3AC4-4CE2-BCE6-64F6DF7D80FA}" type="presOf" srcId="{51508C85-6419-4DB5-9D17-246FBA24CBCB}" destId="{FEAEF7ED-F197-4D7E-B0E3-08A2975B4901}" srcOrd="0" destOrd="0" presId="urn:microsoft.com/office/officeart/2018/2/layout/IconVerticalSolidList"/>
    <dgm:cxn modelId="{C1DA2AF5-8C1F-40B9-9AC6-7DFA799EAF84}" srcId="{B67E6EB5-D628-4845-936A-B426D26FA1DB}" destId="{51508C85-6419-4DB5-9D17-246FBA24CBCB}" srcOrd="4" destOrd="0" parTransId="{B33C17AC-D9F8-4EC4-8941-67A24B8457BE}" sibTransId="{E94B249C-3844-4D4C-8E5E-1BB8E2FAD97D}"/>
    <dgm:cxn modelId="{86030C8B-B697-4932-BDDA-338C69B46027}" type="presParOf" srcId="{C7278423-1EBD-47FF-9178-EC849C096C80}" destId="{C10874FF-C542-4209-8486-813F6B57A527}" srcOrd="0" destOrd="0" presId="urn:microsoft.com/office/officeart/2018/2/layout/IconVerticalSolidList"/>
    <dgm:cxn modelId="{1DDE2744-7942-4D56-B524-618DF17CDA0B}" type="presParOf" srcId="{C10874FF-C542-4209-8486-813F6B57A527}" destId="{F9350FA0-2EBE-4454-BE65-61EAE4570F1D}" srcOrd="0" destOrd="0" presId="urn:microsoft.com/office/officeart/2018/2/layout/IconVerticalSolidList"/>
    <dgm:cxn modelId="{2907E47F-26B7-4953-95A4-D7E330350647}" type="presParOf" srcId="{C10874FF-C542-4209-8486-813F6B57A527}" destId="{D9C24885-F0FD-4B15-A165-98D555774461}" srcOrd="1" destOrd="0" presId="urn:microsoft.com/office/officeart/2018/2/layout/IconVerticalSolidList"/>
    <dgm:cxn modelId="{E8386689-21A4-40E2-B135-7951606A6293}" type="presParOf" srcId="{C10874FF-C542-4209-8486-813F6B57A527}" destId="{D15719E2-13EA-4114-B7DB-25FB8A8C4457}" srcOrd="2" destOrd="0" presId="urn:microsoft.com/office/officeart/2018/2/layout/IconVerticalSolidList"/>
    <dgm:cxn modelId="{41EE0B2E-BF27-46E1-B105-77491CF8EA28}" type="presParOf" srcId="{C10874FF-C542-4209-8486-813F6B57A527}" destId="{B804997F-36E7-47B4-999E-A5EEE68E1FB2}" srcOrd="3" destOrd="0" presId="urn:microsoft.com/office/officeart/2018/2/layout/IconVerticalSolidList"/>
    <dgm:cxn modelId="{7766917D-F422-43E4-BF3F-EC34F330D8C1}" type="presParOf" srcId="{C7278423-1EBD-47FF-9178-EC849C096C80}" destId="{8767A3D8-E901-45DF-A076-FE053C97DDC4}" srcOrd="1" destOrd="0" presId="urn:microsoft.com/office/officeart/2018/2/layout/IconVerticalSolidList"/>
    <dgm:cxn modelId="{A1EE4A16-EEEC-4E60-A231-090F118CE15A}" type="presParOf" srcId="{C7278423-1EBD-47FF-9178-EC849C096C80}" destId="{D58AEA0E-F32C-4617-A850-AB31990B2C23}" srcOrd="2" destOrd="0" presId="urn:microsoft.com/office/officeart/2018/2/layout/IconVerticalSolidList"/>
    <dgm:cxn modelId="{01C898CD-D932-40B3-AD74-4D9A181377A4}" type="presParOf" srcId="{D58AEA0E-F32C-4617-A850-AB31990B2C23}" destId="{43E8A784-6BC7-4FBE-A45F-422EE52E3376}" srcOrd="0" destOrd="0" presId="urn:microsoft.com/office/officeart/2018/2/layout/IconVerticalSolidList"/>
    <dgm:cxn modelId="{356B51DB-AF76-40E5-B65F-FE6D4C553696}" type="presParOf" srcId="{D58AEA0E-F32C-4617-A850-AB31990B2C23}" destId="{5E41696B-B3AA-4515-9411-30725DA39E3F}" srcOrd="1" destOrd="0" presId="urn:microsoft.com/office/officeart/2018/2/layout/IconVerticalSolidList"/>
    <dgm:cxn modelId="{98225A8C-4FBA-41A1-BA54-AC529E973181}" type="presParOf" srcId="{D58AEA0E-F32C-4617-A850-AB31990B2C23}" destId="{752981E1-878C-41FA-99D8-104BBC574863}" srcOrd="2" destOrd="0" presId="urn:microsoft.com/office/officeart/2018/2/layout/IconVerticalSolidList"/>
    <dgm:cxn modelId="{CE771546-0B5C-4ACD-915A-B312E073F685}" type="presParOf" srcId="{D58AEA0E-F32C-4617-A850-AB31990B2C23}" destId="{4934AFBC-3D6E-426F-9B2E-EE9DC0394E25}" srcOrd="3" destOrd="0" presId="urn:microsoft.com/office/officeart/2018/2/layout/IconVerticalSolidList"/>
    <dgm:cxn modelId="{DD770A0A-1E1A-4509-B080-22AE86877CCC}" type="presParOf" srcId="{C7278423-1EBD-47FF-9178-EC849C096C80}" destId="{C86898DC-2373-46DF-B669-97E7DED402E5}" srcOrd="3" destOrd="0" presId="urn:microsoft.com/office/officeart/2018/2/layout/IconVerticalSolidList"/>
    <dgm:cxn modelId="{B5C35A12-AE9B-447B-8B55-32C07CFE7228}" type="presParOf" srcId="{C7278423-1EBD-47FF-9178-EC849C096C80}" destId="{BD48F194-A07D-4D83-92EF-393AA301C494}" srcOrd="4" destOrd="0" presId="urn:microsoft.com/office/officeart/2018/2/layout/IconVerticalSolidList"/>
    <dgm:cxn modelId="{497C78AF-78A2-4F2B-9C12-0F94172E07AB}" type="presParOf" srcId="{BD48F194-A07D-4D83-92EF-393AA301C494}" destId="{A483447C-1A81-428A-8775-1F9E49A1B814}" srcOrd="0" destOrd="0" presId="urn:microsoft.com/office/officeart/2018/2/layout/IconVerticalSolidList"/>
    <dgm:cxn modelId="{6D0D2235-C5E4-4F5A-AC91-3C7D6AABC9D9}" type="presParOf" srcId="{BD48F194-A07D-4D83-92EF-393AA301C494}" destId="{48041C31-0E6B-4D68-9A67-BD1BC7F5C321}" srcOrd="1" destOrd="0" presId="urn:microsoft.com/office/officeart/2018/2/layout/IconVerticalSolidList"/>
    <dgm:cxn modelId="{15528615-F4B1-4799-A0F4-EB03633B5A87}" type="presParOf" srcId="{BD48F194-A07D-4D83-92EF-393AA301C494}" destId="{E0C43BD3-F0F2-428C-A897-DFD5E6E115FD}" srcOrd="2" destOrd="0" presId="urn:microsoft.com/office/officeart/2018/2/layout/IconVerticalSolidList"/>
    <dgm:cxn modelId="{E358EA9A-A1EF-4C63-93DE-5B263243A1A6}" type="presParOf" srcId="{BD48F194-A07D-4D83-92EF-393AA301C494}" destId="{1B5EF282-5CA4-40EE-A39A-0CE42C6651D4}" srcOrd="3" destOrd="0" presId="urn:microsoft.com/office/officeart/2018/2/layout/IconVerticalSolidList"/>
    <dgm:cxn modelId="{049B5727-063C-4EAE-8FE3-049344D077E5}" type="presParOf" srcId="{C7278423-1EBD-47FF-9178-EC849C096C80}" destId="{FA3BD35C-4F26-4034-AEC9-39B84FB62199}" srcOrd="5" destOrd="0" presId="urn:microsoft.com/office/officeart/2018/2/layout/IconVerticalSolidList"/>
    <dgm:cxn modelId="{ABA78C7B-5E2C-411D-AF44-6A4A78B4ADA0}" type="presParOf" srcId="{C7278423-1EBD-47FF-9178-EC849C096C80}" destId="{BAB30C4D-0A1D-4400-B57A-CCF437DA25B0}" srcOrd="6" destOrd="0" presId="urn:microsoft.com/office/officeart/2018/2/layout/IconVerticalSolidList"/>
    <dgm:cxn modelId="{1BDB5B15-D935-413C-B4BA-091154448CE2}" type="presParOf" srcId="{BAB30C4D-0A1D-4400-B57A-CCF437DA25B0}" destId="{5E2277B0-04B2-489E-A118-55C9F2DCA28D}" srcOrd="0" destOrd="0" presId="urn:microsoft.com/office/officeart/2018/2/layout/IconVerticalSolidList"/>
    <dgm:cxn modelId="{785A5291-8D0F-4404-BF14-46292146C77E}" type="presParOf" srcId="{BAB30C4D-0A1D-4400-B57A-CCF437DA25B0}" destId="{FFA3B4A3-D41C-429D-B1D5-64D6CF26EADB}" srcOrd="1" destOrd="0" presId="urn:microsoft.com/office/officeart/2018/2/layout/IconVerticalSolidList"/>
    <dgm:cxn modelId="{7A2A279D-AC95-42B5-BA85-F6B172A478E3}" type="presParOf" srcId="{BAB30C4D-0A1D-4400-B57A-CCF437DA25B0}" destId="{0E64DC83-ED92-4772-8490-B85D6D5B68E2}" srcOrd="2" destOrd="0" presId="urn:microsoft.com/office/officeart/2018/2/layout/IconVerticalSolidList"/>
    <dgm:cxn modelId="{62771C72-D453-44CF-B803-9B5EE10E28C4}" type="presParOf" srcId="{BAB30C4D-0A1D-4400-B57A-CCF437DA25B0}" destId="{43D84695-4252-4CFD-871B-33E8690600B0}" srcOrd="3" destOrd="0" presId="urn:microsoft.com/office/officeart/2018/2/layout/IconVerticalSolidList"/>
    <dgm:cxn modelId="{46987167-C405-4993-9BAA-57023669AA2D}" type="presParOf" srcId="{C7278423-1EBD-47FF-9178-EC849C096C80}" destId="{91F8B74A-F95D-4BD4-8855-B3B973C0CD77}" srcOrd="7" destOrd="0" presId="urn:microsoft.com/office/officeart/2018/2/layout/IconVerticalSolidList"/>
    <dgm:cxn modelId="{28FFF517-0F74-4201-B3C2-8F472694FC1B}" type="presParOf" srcId="{C7278423-1EBD-47FF-9178-EC849C096C80}" destId="{2A3B7996-40E6-4844-A3E8-EC6F9B9212D4}" srcOrd="8" destOrd="0" presId="urn:microsoft.com/office/officeart/2018/2/layout/IconVerticalSolidList"/>
    <dgm:cxn modelId="{9C49D5AE-2247-4F32-AFA8-B74507A286C8}" type="presParOf" srcId="{2A3B7996-40E6-4844-A3E8-EC6F9B9212D4}" destId="{524D753A-11F8-4DBF-A8E6-0253110FD564}" srcOrd="0" destOrd="0" presId="urn:microsoft.com/office/officeart/2018/2/layout/IconVerticalSolidList"/>
    <dgm:cxn modelId="{FFA73CBF-717C-4C18-8A07-E18BFDA3988E}" type="presParOf" srcId="{2A3B7996-40E6-4844-A3E8-EC6F9B9212D4}" destId="{60101515-7AAD-44C7-B426-C0B8900238C0}" srcOrd="1" destOrd="0" presId="urn:microsoft.com/office/officeart/2018/2/layout/IconVerticalSolidList"/>
    <dgm:cxn modelId="{AC9512E4-B9BC-402D-9AAE-EF7B6C369F77}" type="presParOf" srcId="{2A3B7996-40E6-4844-A3E8-EC6F9B9212D4}" destId="{04E01830-E824-4DD0-8866-F1B946E965C5}" srcOrd="2" destOrd="0" presId="urn:microsoft.com/office/officeart/2018/2/layout/IconVerticalSolidList"/>
    <dgm:cxn modelId="{66313961-C61E-414F-B812-EFC9B4181071}" type="presParOf" srcId="{2A3B7996-40E6-4844-A3E8-EC6F9B9212D4}" destId="{FEAEF7ED-F197-4D7E-B0E3-08A2975B4901}" srcOrd="3" destOrd="0" presId="urn:microsoft.com/office/officeart/2018/2/layout/IconVerticalSoli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7E6EB5-D628-4845-936A-B426D26FA1DB}" type="doc">
      <dgm:prSet loTypeId="urn:microsoft.com/office/officeart/2018/2/layout/IconVerticalSolidList" loCatId="icon" qsTypeId="urn:microsoft.com/office/officeart/2005/8/quickstyle/simple1" qsCatId="simple" csTypeId="urn:microsoft.com/office/officeart/2005/8/colors/accent6_2" csCatId="accent6" phldr="1"/>
      <dgm:spPr/>
      <dgm:t>
        <a:bodyPr/>
        <a:lstStyle/>
        <a:p>
          <a:endParaRPr lang="en-US"/>
        </a:p>
      </dgm:t>
    </dgm:pt>
    <dgm:pt modelId="{6F1F85DE-C2BE-43D2-A8D5-5795DC15FB2D}">
      <dgm:prSet/>
      <dgm:spPr/>
      <dgm:t>
        <a:bodyPr/>
        <a:lstStyle/>
        <a:p>
          <a:pPr>
            <a:lnSpc>
              <a:spcPct val="100000"/>
            </a:lnSpc>
          </a:pPr>
          <a:r>
            <a:rPr lang="nb-NO" dirty="0"/>
            <a:t>Stakeholders: studentesse, </a:t>
          </a:r>
          <a:r>
            <a:rPr lang="nb-NO" dirty="0" err="1"/>
            <a:t>donne</a:t>
          </a:r>
          <a:r>
            <a:rPr lang="nb-NO" dirty="0"/>
            <a:t> </a:t>
          </a:r>
          <a:r>
            <a:rPr lang="nb-NO" dirty="0" err="1"/>
            <a:t>immigrate</a:t>
          </a:r>
          <a:r>
            <a:rPr lang="nb-NO" dirty="0"/>
            <a:t>, </a:t>
          </a:r>
          <a:r>
            <a:rPr lang="nb-NO" dirty="0" err="1"/>
            <a:t>ecc</a:t>
          </a:r>
          <a:r>
            <a:rPr lang="nb-NO" dirty="0"/>
            <a:t>. </a:t>
          </a:r>
          <a:endParaRPr lang="en-US" dirty="0"/>
        </a:p>
      </dgm:t>
    </dgm:pt>
    <dgm:pt modelId="{34A89418-D80B-4FE3-BDCC-BCEB45BDC97A}" type="parTrans" cxnId="{8DF4B77F-BD00-47BF-80DE-C55D6D609332}">
      <dgm:prSet/>
      <dgm:spPr/>
      <dgm:t>
        <a:bodyPr/>
        <a:lstStyle/>
        <a:p>
          <a:endParaRPr lang="en-US"/>
        </a:p>
      </dgm:t>
    </dgm:pt>
    <dgm:pt modelId="{35F845BD-FE60-4F08-BE77-C0E6B3969F6B}" type="sibTrans" cxnId="{8DF4B77F-BD00-47BF-80DE-C55D6D609332}">
      <dgm:prSet/>
      <dgm:spPr/>
      <dgm:t>
        <a:bodyPr/>
        <a:lstStyle/>
        <a:p>
          <a:endParaRPr lang="en-US"/>
        </a:p>
      </dgm:t>
    </dgm:pt>
    <dgm:pt modelId="{71D810E7-032F-4EEE-A260-03FED5CD9C58}">
      <dgm:prSet/>
      <dgm:spPr/>
      <dgm:t>
        <a:bodyPr/>
        <a:lstStyle/>
        <a:p>
          <a:pPr>
            <a:lnSpc>
              <a:spcPct val="100000"/>
            </a:lnSpc>
          </a:pPr>
          <a:r>
            <a:rPr lang="nb-NO"/>
            <a:t>Status </a:t>
          </a:r>
          <a:r>
            <a:rPr lang="nb-NO" err="1"/>
            <a:t>quo</a:t>
          </a:r>
          <a:endParaRPr lang="en-US"/>
        </a:p>
      </dgm:t>
    </dgm:pt>
    <dgm:pt modelId="{400A5734-71B0-4CAB-A0C9-FBB3F3C2289E}" type="parTrans" cxnId="{9A32D568-BCF4-441F-BCFD-945B6E05ACC5}">
      <dgm:prSet/>
      <dgm:spPr/>
      <dgm:t>
        <a:bodyPr/>
        <a:lstStyle/>
        <a:p>
          <a:endParaRPr lang="en-US"/>
        </a:p>
      </dgm:t>
    </dgm:pt>
    <dgm:pt modelId="{14A0E928-CEEB-4C60-AF3D-2B154722F0BB}" type="sibTrans" cxnId="{9A32D568-BCF4-441F-BCFD-945B6E05ACC5}">
      <dgm:prSet/>
      <dgm:spPr/>
      <dgm:t>
        <a:bodyPr/>
        <a:lstStyle/>
        <a:p>
          <a:endParaRPr lang="en-US"/>
        </a:p>
      </dgm:t>
    </dgm:pt>
    <dgm:pt modelId="{A7062ED8-8AD9-4EBE-BF8B-50763C87F5DD}">
      <dgm:prSet/>
      <dgm:spPr/>
      <dgm:t>
        <a:bodyPr/>
        <a:lstStyle/>
        <a:p>
          <a:pPr>
            <a:lnSpc>
              <a:spcPct val="100000"/>
            </a:lnSpc>
          </a:pPr>
          <a:r>
            <a:rPr lang="en-US" dirty="0" err="1"/>
            <a:t>Obiettivo</a:t>
          </a:r>
          <a:r>
            <a:rPr lang="en-US" dirty="0"/>
            <a:t> </a:t>
          </a:r>
        </a:p>
      </dgm:t>
    </dgm:pt>
    <dgm:pt modelId="{D8172871-378E-4ACB-8A4E-FC8AEF97520A}" type="parTrans" cxnId="{EE395326-C73B-4F4B-AF42-6325FDE16AC9}">
      <dgm:prSet/>
      <dgm:spPr/>
      <dgm:t>
        <a:bodyPr/>
        <a:lstStyle/>
        <a:p>
          <a:endParaRPr lang="en-US"/>
        </a:p>
      </dgm:t>
    </dgm:pt>
    <dgm:pt modelId="{BC2A797E-E347-43FA-85AC-3E6F551EFF38}" type="sibTrans" cxnId="{EE395326-C73B-4F4B-AF42-6325FDE16AC9}">
      <dgm:prSet/>
      <dgm:spPr/>
      <dgm:t>
        <a:bodyPr/>
        <a:lstStyle/>
        <a:p>
          <a:endParaRPr lang="en-US"/>
        </a:p>
      </dgm:t>
    </dgm:pt>
    <dgm:pt modelId="{E002D3DC-A83E-48C9-9419-0141046D8B89}">
      <dgm:prSet/>
      <dgm:spPr/>
      <dgm:t>
        <a:bodyPr/>
        <a:lstStyle/>
        <a:p>
          <a:pPr>
            <a:lnSpc>
              <a:spcPct val="100000"/>
            </a:lnSpc>
          </a:pPr>
          <a:r>
            <a:rPr lang="nb-NO" dirty="0" err="1"/>
            <a:t>Tipo</a:t>
          </a:r>
          <a:r>
            <a:rPr lang="nb-NO" dirty="0"/>
            <a:t> di </a:t>
          </a:r>
          <a:r>
            <a:rPr lang="nb-NO" dirty="0" err="1"/>
            <a:t>intervento</a:t>
          </a:r>
          <a:r>
            <a:rPr lang="nb-NO" dirty="0"/>
            <a:t> </a:t>
          </a:r>
          <a:endParaRPr lang="en-US" dirty="0"/>
        </a:p>
      </dgm:t>
    </dgm:pt>
    <dgm:pt modelId="{2824F1E7-AFFD-4E6A-92F5-CBB674589B70}" type="parTrans" cxnId="{0D64B031-17BE-4E52-87BB-15049DC26DF7}">
      <dgm:prSet/>
      <dgm:spPr/>
      <dgm:t>
        <a:bodyPr/>
        <a:lstStyle/>
        <a:p>
          <a:endParaRPr lang="en-US"/>
        </a:p>
      </dgm:t>
    </dgm:pt>
    <dgm:pt modelId="{E5C294D5-C779-4864-9828-F4162D5D57E9}" type="sibTrans" cxnId="{0D64B031-17BE-4E52-87BB-15049DC26DF7}">
      <dgm:prSet/>
      <dgm:spPr/>
      <dgm:t>
        <a:bodyPr/>
        <a:lstStyle/>
        <a:p>
          <a:endParaRPr lang="en-US"/>
        </a:p>
      </dgm:t>
    </dgm:pt>
    <dgm:pt modelId="{51508C85-6419-4DB5-9D17-246FBA24CBCB}">
      <dgm:prSet/>
      <dgm:spPr/>
      <dgm:t>
        <a:bodyPr/>
        <a:lstStyle/>
        <a:p>
          <a:pPr>
            <a:lnSpc>
              <a:spcPct val="100000"/>
            </a:lnSpc>
          </a:pPr>
          <a:r>
            <a:rPr lang="nb-NO" dirty="0" err="1"/>
            <a:t>Rischi</a:t>
          </a:r>
          <a:r>
            <a:rPr lang="nb-NO" dirty="0"/>
            <a:t> </a:t>
          </a:r>
          <a:endParaRPr lang="en-US" dirty="0"/>
        </a:p>
      </dgm:t>
    </dgm:pt>
    <dgm:pt modelId="{B33C17AC-D9F8-4EC4-8941-67A24B8457BE}" type="parTrans" cxnId="{C1DA2AF5-8C1F-40B9-9AC6-7DFA799EAF84}">
      <dgm:prSet/>
      <dgm:spPr/>
      <dgm:t>
        <a:bodyPr/>
        <a:lstStyle/>
        <a:p>
          <a:endParaRPr lang="en-US"/>
        </a:p>
      </dgm:t>
    </dgm:pt>
    <dgm:pt modelId="{E94B249C-3844-4D4C-8E5E-1BB8E2FAD97D}" type="sibTrans" cxnId="{C1DA2AF5-8C1F-40B9-9AC6-7DFA799EAF84}">
      <dgm:prSet/>
      <dgm:spPr/>
      <dgm:t>
        <a:bodyPr/>
        <a:lstStyle/>
        <a:p>
          <a:endParaRPr lang="en-US"/>
        </a:p>
      </dgm:t>
    </dgm:pt>
    <dgm:pt modelId="{C7278423-1EBD-47FF-9178-EC849C096C80}" type="pres">
      <dgm:prSet presAssocID="{B67E6EB5-D628-4845-936A-B426D26FA1DB}" presName="root" presStyleCnt="0">
        <dgm:presLayoutVars>
          <dgm:dir/>
          <dgm:resizeHandles val="exact"/>
        </dgm:presLayoutVars>
      </dgm:prSet>
      <dgm:spPr/>
    </dgm:pt>
    <dgm:pt modelId="{C10874FF-C542-4209-8486-813F6B57A527}" type="pres">
      <dgm:prSet presAssocID="{6F1F85DE-C2BE-43D2-A8D5-5795DC15FB2D}" presName="compNode" presStyleCnt="0"/>
      <dgm:spPr/>
    </dgm:pt>
    <dgm:pt modelId="{F9350FA0-2EBE-4454-BE65-61EAE4570F1D}" type="pres">
      <dgm:prSet presAssocID="{6F1F85DE-C2BE-43D2-A8D5-5795DC15FB2D}" presName="bgRect" presStyleLbl="bgShp" presStyleIdx="0" presStyleCnt="5"/>
      <dgm:spPr/>
    </dgm:pt>
    <dgm:pt modelId="{D9C24885-F0FD-4B15-A165-98D555774461}" type="pres">
      <dgm:prSet presAssocID="{6F1F85DE-C2BE-43D2-A8D5-5795DC15FB2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D15719E2-13EA-4114-B7DB-25FB8A8C4457}" type="pres">
      <dgm:prSet presAssocID="{6F1F85DE-C2BE-43D2-A8D5-5795DC15FB2D}" presName="spaceRect" presStyleCnt="0"/>
      <dgm:spPr/>
    </dgm:pt>
    <dgm:pt modelId="{B804997F-36E7-47B4-999E-A5EEE68E1FB2}" type="pres">
      <dgm:prSet presAssocID="{6F1F85DE-C2BE-43D2-A8D5-5795DC15FB2D}" presName="parTx" presStyleLbl="revTx" presStyleIdx="0" presStyleCnt="5">
        <dgm:presLayoutVars>
          <dgm:chMax val="0"/>
          <dgm:chPref val="0"/>
        </dgm:presLayoutVars>
      </dgm:prSet>
      <dgm:spPr/>
    </dgm:pt>
    <dgm:pt modelId="{8767A3D8-E901-45DF-A076-FE053C97DDC4}" type="pres">
      <dgm:prSet presAssocID="{35F845BD-FE60-4F08-BE77-C0E6B3969F6B}" presName="sibTrans" presStyleCnt="0"/>
      <dgm:spPr/>
    </dgm:pt>
    <dgm:pt modelId="{D58AEA0E-F32C-4617-A850-AB31990B2C23}" type="pres">
      <dgm:prSet presAssocID="{71D810E7-032F-4EEE-A260-03FED5CD9C58}" presName="compNode" presStyleCnt="0"/>
      <dgm:spPr/>
    </dgm:pt>
    <dgm:pt modelId="{43E8A784-6BC7-4FBE-A45F-422EE52E3376}" type="pres">
      <dgm:prSet presAssocID="{71D810E7-032F-4EEE-A260-03FED5CD9C58}" presName="bgRect" presStyleLbl="bgShp" presStyleIdx="1" presStyleCnt="5" custLinFactNeighborX="858" custLinFactNeighborY="9139"/>
      <dgm:spPr/>
    </dgm:pt>
    <dgm:pt modelId="{5E41696B-B3AA-4515-9411-30725DA39E3F}" type="pres">
      <dgm:prSet presAssocID="{71D810E7-032F-4EEE-A260-03FED5CD9C5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752981E1-878C-41FA-99D8-104BBC574863}" type="pres">
      <dgm:prSet presAssocID="{71D810E7-032F-4EEE-A260-03FED5CD9C58}" presName="spaceRect" presStyleCnt="0"/>
      <dgm:spPr/>
    </dgm:pt>
    <dgm:pt modelId="{4934AFBC-3D6E-426F-9B2E-EE9DC0394E25}" type="pres">
      <dgm:prSet presAssocID="{71D810E7-032F-4EEE-A260-03FED5CD9C58}" presName="parTx" presStyleLbl="revTx" presStyleIdx="1" presStyleCnt="5">
        <dgm:presLayoutVars>
          <dgm:chMax val="0"/>
          <dgm:chPref val="0"/>
        </dgm:presLayoutVars>
      </dgm:prSet>
      <dgm:spPr/>
    </dgm:pt>
    <dgm:pt modelId="{C86898DC-2373-46DF-B669-97E7DED402E5}" type="pres">
      <dgm:prSet presAssocID="{14A0E928-CEEB-4C60-AF3D-2B154722F0BB}" presName="sibTrans" presStyleCnt="0"/>
      <dgm:spPr/>
    </dgm:pt>
    <dgm:pt modelId="{BD48F194-A07D-4D83-92EF-393AA301C494}" type="pres">
      <dgm:prSet presAssocID="{A7062ED8-8AD9-4EBE-BF8B-50763C87F5DD}" presName="compNode" presStyleCnt="0"/>
      <dgm:spPr/>
    </dgm:pt>
    <dgm:pt modelId="{A483447C-1A81-428A-8775-1F9E49A1B814}" type="pres">
      <dgm:prSet presAssocID="{A7062ED8-8AD9-4EBE-BF8B-50763C87F5DD}" presName="bgRect" presStyleLbl="bgShp" presStyleIdx="2" presStyleCnt="5"/>
      <dgm:spPr/>
    </dgm:pt>
    <dgm:pt modelId="{48041C31-0E6B-4D68-9A67-BD1BC7F5C321}" type="pres">
      <dgm:prSet presAssocID="{A7062ED8-8AD9-4EBE-BF8B-50763C87F5D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atabase"/>
        </a:ext>
      </dgm:extLst>
    </dgm:pt>
    <dgm:pt modelId="{E0C43BD3-F0F2-428C-A897-DFD5E6E115FD}" type="pres">
      <dgm:prSet presAssocID="{A7062ED8-8AD9-4EBE-BF8B-50763C87F5DD}" presName="spaceRect" presStyleCnt="0"/>
      <dgm:spPr/>
    </dgm:pt>
    <dgm:pt modelId="{1B5EF282-5CA4-40EE-A39A-0CE42C6651D4}" type="pres">
      <dgm:prSet presAssocID="{A7062ED8-8AD9-4EBE-BF8B-50763C87F5DD}" presName="parTx" presStyleLbl="revTx" presStyleIdx="2" presStyleCnt="5">
        <dgm:presLayoutVars>
          <dgm:chMax val="0"/>
          <dgm:chPref val="0"/>
        </dgm:presLayoutVars>
      </dgm:prSet>
      <dgm:spPr/>
    </dgm:pt>
    <dgm:pt modelId="{FA3BD35C-4F26-4034-AEC9-39B84FB62199}" type="pres">
      <dgm:prSet presAssocID="{BC2A797E-E347-43FA-85AC-3E6F551EFF38}" presName="sibTrans" presStyleCnt="0"/>
      <dgm:spPr/>
    </dgm:pt>
    <dgm:pt modelId="{BAB30C4D-0A1D-4400-B57A-CCF437DA25B0}" type="pres">
      <dgm:prSet presAssocID="{E002D3DC-A83E-48C9-9419-0141046D8B89}" presName="compNode" presStyleCnt="0"/>
      <dgm:spPr/>
    </dgm:pt>
    <dgm:pt modelId="{5E2277B0-04B2-489E-A118-55C9F2DCA28D}" type="pres">
      <dgm:prSet presAssocID="{E002D3DC-A83E-48C9-9419-0141046D8B89}" presName="bgRect" presStyleLbl="bgShp" presStyleIdx="3" presStyleCnt="5"/>
      <dgm:spPr/>
    </dgm:pt>
    <dgm:pt modelId="{FFA3B4A3-D41C-429D-B1D5-64D6CF26EADB}" type="pres">
      <dgm:prSet presAssocID="{E002D3DC-A83E-48C9-9419-0141046D8B8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r chart"/>
        </a:ext>
      </dgm:extLst>
    </dgm:pt>
    <dgm:pt modelId="{0E64DC83-ED92-4772-8490-B85D6D5B68E2}" type="pres">
      <dgm:prSet presAssocID="{E002D3DC-A83E-48C9-9419-0141046D8B89}" presName="spaceRect" presStyleCnt="0"/>
      <dgm:spPr/>
    </dgm:pt>
    <dgm:pt modelId="{43D84695-4252-4CFD-871B-33E8690600B0}" type="pres">
      <dgm:prSet presAssocID="{E002D3DC-A83E-48C9-9419-0141046D8B89}" presName="parTx" presStyleLbl="revTx" presStyleIdx="3" presStyleCnt="5">
        <dgm:presLayoutVars>
          <dgm:chMax val="0"/>
          <dgm:chPref val="0"/>
        </dgm:presLayoutVars>
      </dgm:prSet>
      <dgm:spPr/>
    </dgm:pt>
    <dgm:pt modelId="{91F8B74A-F95D-4BD4-8855-B3B973C0CD77}" type="pres">
      <dgm:prSet presAssocID="{E5C294D5-C779-4864-9828-F4162D5D57E9}" presName="sibTrans" presStyleCnt="0"/>
      <dgm:spPr/>
    </dgm:pt>
    <dgm:pt modelId="{2A3B7996-40E6-4844-A3E8-EC6F9B9212D4}" type="pres">
      <dgm:prSet presAssocID="{51508C85-6419-4DB5-9D17-246FBA24CBCB}" presName="compNode" presStyleCnt="0"/>
      <dgm:spPr/>
    </dgm:pt>
    <dgm:pt modelId="{524D753A-11F8-4DBF-A8E6-0253110FD564}" type="pres">
      <dgm:prSet presAssocID="{51508C85-6419-4DB5-9D17-246FBA24CBCB}" presName="bgRect" presStyleLbl="bgShp" presStyleIdx="4" presStyleCnt="5"/>
      <dgm:spPr/>
    </dgm:pt>
    <dgm:pt modelId="{60101515-7AAD-44C7-B426-C0B8900238C0}" type="pres">
      <dgm:prSet presAssocID="{51508C85-6419-4DB5-9D17-246FBA24CBC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ør"/>
        </a:ext>
      </dgm:extLst>
    </dgm:pt>
    <dgm:pt modelId="{04E01830-E824-4DD0-8866-F1B946E965C5}" type="pres">
      <dgm:prSet presAssocID="{51508C85-6419-4DB5-9D17-246FBA24CBCB}" presName="spaceRect" presStyleCnt="0"/>
      <dgm:spPr/>
    </dgm:pt>
    <dgm:pt modelId="{FEAEF7ED-F197-4D7E-B0E3-08A2975B4901}" type="pres">
      <dgm:prSet presAssocID="{51508C85-6419-4DB5-9D17-246FBA24CBCB}" presName="parTx" presStyleLbl="revTx" presStyleIdx="4" presStyleCnt="5">
        <dgm:presLayoutVars>
          <dgm:chMax val="0"/>
          <dgm:chPref val="0"/>
        </dgm:presLayoutVars>
      </dgm:prSet>
      <dgm:spPr/>
    </dgm:pt>
  </dgm:ptLst>
  <dgm:cxnLst>
    <dgm:cxn modelId="{EE395326-C73B-4F4B-AF42-6325FDE16AC9}" srcId="{B67E6EB5-D628-4845-936A-B426D26FA1DB}" destId="{A7062ED8-8AD9-4EBE-BF8B-50763C87F5DD}" srcOrd="2" destOrd="0" parTransId="{D8172871-378E-4ACB-8A4E-FC8AEF97520A}" sibTransId="{BC2A797E-E347-43FA-85AC-3E6F551EFF38}"/>
    <dgm:cxn modelId="{0D64B031-17BE-4E52-87BB-15049DC26DF7}" srcId="{B67E6EB5-D628-4845-936A-B426D26FA1DB}" destId="{E002D3DC-A83E-48C9-9419-0141046D8B89}" srcOrd="3" destOrd="0" parTransId="{2824F1E7-AFFD-4E6A-92F5-CBB674589B70}" sibTransId="{E5C294D5-C779-4864-9828-F4162D5D57E9}"/>
    <dgm:cxn modelId="{8554F141-CD99-47E5-B72B-C40C30CF46DB}" type="presOf" srcId="{B67E6EB5-D628-4845-936A-B426D26FA1DB}" destId="{C7278423-1EBD-47FF-9178-EC849C096C80}" srcOrd="0" destOrd="0" presId="urn:microsoft.com/office/officeart/2018/2/layout/IconVerticalSolidList"/>
    <dgm:cxn modelId="{9A32D568-BCF4-441F-BCFD-945B6E05ACC5}" srcId="{B67E6EB5-D628-4845-936A-B426D26FA1DB}" destId="{71D810E7-032F-4EEE-A260-03FED5CD9C58}" srcOrd="1" destOrd="0" parTransId="{400A5734-71B0-4CAB-A0C9-FBB3F3C2289E}" sibTransId="{14A0E928-CEEB-4C60-AF3D-2B154722F0BB}"/>
    <dgm:cxn modelId="{A1E6B654-D711-4A4E-B5F0-6AEBC5EFBBFF}" type="presOf" srcId="{71D810E7-032F-4EEE-A260-03FED5CD9C58}" destId="{4934AFBC-3D6E-426F-9B2E-EE9DC0394E25}" srcOrd="0" destOrd="0" presId="urn:microsoft.com/office/officeart/2018/2/layout/IconVerticalSolidList"/>
    <dgm:cxn modelId="{1B1ACA7A-3FB6-4724-91C6-1A2169F29DD4}" type="presOf" srcId="{E002D3DC-A83E-48C9-9419-0141046D8B89}" destId="{43D84695-4252-4CFD-871B-33E8690600B0}" srcOrd="0" destOrd="0" presId="urn:microsoft.com/office/officeart/2018/2/layout/IconVerticalSolidList"/>
    <dgm:cxn modelId="{8DF4B77F-BD00-47BF-80DE-C55D6D609332}" srcId="{B67E6EB5-D628-4845-936A-B426D26FA1DB}" destId="{6F1F85DE-C2BE-43D2-A8D5-5795DC15FB2D}" srcOrd="0" destOrd="0" parTransId="{34A89418-D80B-4FE3-BDCC-BCEB45BDC97A}" sibTransId="{35F845BD-FE60-4F08-BE77-C0E6B3969F6B}"/>
    <dgm:cxn modelId="{1B637983-F291-403F-A04C-D7984C4D74D0}" type="presOf" srcId="{A7062ED8-8AD9-4EBE-BF8B-50763C87F5DD}" destId="{1B5EF282-5CA4-40EE-A39A-0CE42C6651D4}" srcOrd="0" destOrd="0" presId="urn:microsoft.com/office/officeart/2018/2/layout/IconVerticalSolidList"/>
    <dgm:cxn modelId="{5DF69288-B607-457B-BC00-874C45C3F675}" type="presOf" srcId="{6F1F85DE-C2BE-43D2-A8D5-5795DC15FB2D}" destId="{B804997F-36E7-47B4-999E-A5EEE68E1FB2}" srcOrd="0" destOrd="0" presId="urn:microsoft.com/office/officeart/2018/2/layout/IconVerticalSolidList"/>
    <dgm:cxn modelId="{ACE4A9CB-3AC4-4CE2-BCE6-64F6DF7D80FA}" type="presOf" srcId="{51508C85-6419-4DB5-9D17-246FBA24CBCB}" destId="{FEAEF7ED-F197-4D7E-B0E3-08A2975B4901}" srcOrd="0" destOrd="0" presId="urn:microsoft.com/office/officeart/2018/2/layout/IconVerticalSolidList"/>
    <dgm:cxn modelId="{C1DA2AF5-8C1F-40B9-9AC6-7DFA799EAF84}" srcId="{B67E6EB5-D628-4845-936A-B426D26FA1DB}" destId="{51508C85-6419-4DB5-9D17-246FBA24CBCB}" srcOrd="4" destOrd="0" parTransId="{B33C17AC-D9F8-4EC4-8941-67A24B8457BE}" sibTransId="{E94B249C-3844-4D4C-8E5E-1BB8E2FAD97D}"/>
    <dgm:cxn modelId="{86030C8B-B697-4932-BDDA-338C69B46027}" type="presParOf" srcId="{C7278423-1EBD-47FF-9178-EC849C096C80}" destId="{C10874FF-C542-4209-8486-813F6B57A527}" srcOrd="0" destOrd="0" presId="urn:microsoft.com/office/officeart/2018/2/layout/IconVerticalSolidList"/>
    <dgm:cxn modelId="{1DDE2744-7942-4D56-B524-618DF17CDA0B}" type="presParOf" srcId="{C10874FF-C542-4209-8486-813F6B57A527}" destId="{F9350FA0-2EBE-4454-BE65-61EAE4570F1D}" srcOrd="0" destOrd="0" presId="urn:microsoft.com/office/officeart/2018/2/layout/IconVerticalSolidList"/>
    <dgm:cxn modelId="{2907E47F-26B7-4953-95A4-D7E330350647}" type="presParOf" srcId="{C10874FF-C542-4209-8486-813F6B57A527}" destId="{D9C24885-F0FD-4B15-A165-98D555774461}" srcOrd="1" destOrd="0" presId="urn:microsoft.com/office/officeart/2018/2/layout/IconVerticalSolidList"/>
    <dgm:cxn modelId="{E8386689-21A4-40E2-B135-7951606A6293}" type="presParOf" srcId="{C10874FF-C542-4209-8486-813F6B57A527}" destId="{D15719E2-13EA-4114-B7DB-25FB8A8C4457}" srcOrd="2" destOrd="0" presId="urn:microsoft.com/office/officeart/2018/2/layout/IconVerticalSolidList"/>
    <dgm:cxn modelId="{41EE0B2E-BF27-46E1-B105-77491CF8EA28}" type="presParOf" srcId="{C10874FF-C542-4209-8486-813F6B57A527}" destId="{B804997F-36E7-47B4-999E-A5EEE68E1FB2}" srcOrd="3" destOrd="0" presId="urn:microsoft.com/office/officeart/2018/2/layout/IconVerticalSolidList"/>
    <dgm:cxn modelId="{7766917D-F422-43E4-BF3F-EC34F330D8C1}" type="presParOf" srcId="{C7278423-1EBD-47FF-9178-EC849C096C80}" destId="{8767A3D8-E901-45DF-A076-FE053C97DDC4}" srcOrd="1" destOrd="0" presId="urn:microsoft.com/office/officeart/2018/2/layout/IconVerticalSolidList"/>
    <dgm:cxn modelId="{A1EE4A16-EEEC-4E60-A231-090F118CE15A}" type="presParOf" srcId="{C7278423-1EBD-47FF-9178-EC849C096C80}" destId="{D58AEA0E-F32C-4617-A850-AB31990B2C23}" srcOrd="2" destOrd="0" presId="urn:microsoft.com/office/officeart/2018/2/layout/IconVerticalSolidList"/>
    <dgm:cxn modelId="{01C898CD-D932-40B3-AD74-4D9A181377A4}" type="presParOf" srcId="{D58AEA0E-F32C-4617-A850-AB31990B2C23}" destId="{43E8A784-6BC7-4FBE-A45F-422EE52E3376}" srcOrd="0" destOrd="0" presId="urn:microsoft.com/office/officeart/2018/2/layout/IconVerticalSolidList"/>
    <dgm:cxn modelId="{356B51DB-AF76-40E5-B65F-FE6D4C553696}" type="presParOf" srcId="{D58AEA0E-F32C-4617-A850-AB31990B2C23}" destId="{5E41696B-B3AA-4515-9411-30725DA39E3F}" srcOrd="1" destOrd="0" presId="urn:microsoft.com/office/officeart/2018/2/layout/IconVerticalSolidList"/>
    <dgm:cxn modelId="{98225A8C-4FBA-41A1-BA54-AC529E973181}" type="presParOf" srcId="{D58AEA0E-F32C-4617-A850-AB31990B2C23}" destId="{752981E1-878C-41FA-99D8-104BBC574863}" srcOrd="2" destOrd="0" presId="urn:microsoft.com/office/officeart/2018/2/layout/IconVerticalSolidList"/>
    <dgm:cxn modelId="{CE771546-0B5C-4ACD-915A-B312E073F685}" type="presParOf" srcId="{D58AEA0E-F32C-4617-A850-AB31990B2C23}" destId="{4934AFBC-3D6E-426F-9B2E-EE9DC0394E25}" srcOrd="3" destOrd="0" presId="urn:microsoft.com/office/officeart/2018/2/layout/IconVerticalSolidList"/>
    <dgm:cxn modelId="{DD770A0A-1E1A-4509-B080-22AE86877CCC}" type="presParOf" srcId="{C7278423-1EBD-47FF-9178-EC849C096C80}" destId="{C86898DC-2373-46DF-B669-97E7DED402E5}" srcOrd="3" destOrd="0" presId="urn:microsoft.com/office/officeart/2018/2/layout/IconVerticalSolidList"/>
    <dgm:cxn modelId="{B5C35A12-AE9B-447B-8B55-32C07CFE7228}" type="presParOf" srcId="{C7278423-1EBD-47FF-9178-EC849C096C80}" destId="{BD48F194-A07D-4D83-92EF-393AA301C494}" srcOrd="4" destOrd="0" presId="urn:microsoft.com/office/officeart/2018/2/layout/IconVerticalSolidList"/>
    <dgm:cxn modelId="{497C78AF-78A2-4F2B-9C12-0F94172E07AB}" type="presParOf" srcId="{BD48F194-A07D-4D83-92EF-393AA301C494}" destId="{A483447C-1A81-428A-8775-1F9E49A1B814}" srcOrd="0" destOrd="0" presId="urn:microsoft.com/office/officeart/2018/2/layout/IconVerticalSolidList"/>
    <dgm:cxn modelId="{6D0D2235-C5E4-4F5A-AC91-3C7D6AABC9D9}" type="presParOf" srcId="{BD48F194-A07D-4D83-92EF-393AA301C494}" destId="{48041C31-0E6B-4D68-9A67-BD1BC7F5C321}" srcOrd="1" destOrd="0" presId="urn:microsoft.com/office/officeart/2018/2/layout/IconVerticalSolidList"/>
    <dgm:cxn modelId="{15528615-F4B1-4799-A0F4-EB03633B5A87}" type="presParOf" srcId="{BD48F194-A07D-4D83-92EF-393AA301C494}" destId="{E0C43BD3-F0F2-428C-A897-DFD5E6E115FD}" srcOrd="2" destOrd="0" presId="urn:microsoft.com/office/officeart/2018/2/layout/IconVerticalSolidList"/>
    <dgm:cxn modelId="{E358EA9A-A1EF-4C63-93DE-5B263243A1A6}" type="presParOf" srcId="{BD48F194-A07D-4D83-92EF-393AA301C494}" destId="{1B5EF282-5CA4-40EE-A39A-0CE42C6651D4}" srcOrd="3" destOrd="0" presId="urn:microsoft.com/office/officeart/2018/2/layout/IconVerticalSolidList"/>
    <dgm:cxn modelId="{049B5727-063C-4EAE-8FE3-049344D077E5}" type="presParOf" srcId="{C7278423-1EBD-47FF-9178-EC849C096C80}" destId="{FA3BD35C-4F26-4034-AEC9-39B84FB62199}" srcOrd="5" destOrd="0" presId="urn:microsoft.com/office/officeart/2018/2/layout/IconVerticalSolidList"/>
    <dgm:cxn modelId="{ABA78C7B-5E2C-411D-AF44-6A4A78B4ADA0}" type="presParOf" srcId="{C7278423-1EBD-47FF-9178-EC849C096C80}" destId="{BAB30C4D-0A1D-4400-B57A-CCF437DA25B0}" srcOrd="6" destOrd="0" presId="urn:microsoft.com/office/officeart/2018/2/layout/IconVerticalSolidList"/>
    <dgm:cxn modelId="{1BDB5B15-D935-413C-B4BA-091154448CE2}" type="presParOf" srcId="{BAB30C4D-0A1D-4400-B57A-CCF437DA25B0}" destId="{5E2277B0-04B2-489E-A118-55C9F2DCA28D}" srcOrd="0" destOrd="0" presId="urn:microsoft.com/office/officeart/2018/2/layout/IconVerticalSolidList"/>
    <dgm:cxn modelId="{785A5291-8D0F-4404-BF14-46292146C77E}" type="presParOf" srcId="{BAB30C4D-0A1D-4400-B57A-CCF437DA25B0}" destId="{FFA3B4A3-D41C-429D-B1D5-64D6CF26EADB}" srcOrd="1" destOrd="0" presId="urn:microsoft.com/office/officeart/2018/2/layout/IconVerticalSolidList"/>
    <dgm:cxn modelId="{7A2A279D-AC95-42B5-BA85-F6B172A478E3}" type="presParOf" srcId="{BAB30C4D-0A1D-4400-B57A-CCF437DA25B0}" destId="{0E64DC83-ED92-4772-8490-B85D6D5B68E2}" srcOrd="2" destOrd="0" presId="urn:microsoft.com/office/officeart/2018/2/layout/IconVerticalSolidList"/>
    <dgm:cxn modelId="{62771C72-D453-44CF-B803-9B5EE10E28C4}" type="presParOf" srcId="{BAB30C4D-0A1D-4400-B57A-CCF437DA25B0}" destId="{43D84695-4252-4CFD-871B-33E8690600B0}" srcOrd="3" destOrd="0" presId="urn:microsoft.com/office/officeart/2018/2/layout/IconVerticalSolidList"/>
    <dgm:cxn modelId="{46987167-C405-4993-9BAA-57023669AA2D}" type="presParOf" srcId="{C7278423-1EBD-47FF-9178-EC849C096C80}" destId="{91F8B74A-F95D-4BD4-8855-B3B973C0CD77}" srcOrd="7" destOrd="0" presId="urn:microsoft.com/office/officeart/2018/2/layout/IconVerticalSolidList"/>
    <dgm:cxn modelId="{28FFF517-0F74-4201-B3C2-8F472694FC1B}" type="presParOf" srcId="{C7278423-1EBD-47FF-9178-EC849C096C80}" destId="{2A3B7996-40E6-4844-A3E8-EC6F9B9212D4}" srcOrd="8" destOrd="0" presId="urn:microsoft.com/office/officeart/2018/2/layout/IconVerticalSolidList"/>
    <dgm:cxn modelId="{9C49D5AE-2247-4F32-AFA8-B74507A286C8}" type="presParOf" srcId="{2A3B7996-40E6-4844-A3E8-EC6F9B9212D4}" destId="{524D753A-11F8-4DBF-A8E6-0253110FD564}" srcOrd="0" destOrd="0" presId="urn:microsoft.com/office/officeart/2018/2/layout/IconVerticalSolidList"/>
    <dgm:cxn modelId="{FFA73CBF-717C-4C18-8A07-E18BFDA3988E}" type="presParOf" srcId="{2A3B7996-40E6-4844-A3E8-EC6F9B9212D4}" destId="{60101515-7AAD-44C7-B426-C0B8900238C0}" srcOrd="1" destOrd="0" presId="urn:microsoft.com/office/officeart/2018/2/layout/IconVerticalSolidList"/>
    <dgm:cxn modelId="{AC9512E4-B9BC-402D-9AAE-EF7B6C369F77}" type="presParOf" srcId="{2A3B7996-40E6-4844-A3E8-EC6F9B9212D4}" destId="{04E01830-E824-4DD0-8866-F1B946E965C5}" srcOrd="2" destOrd="0" presId="urn:microsoft.com/office/officeart/2018/2/layout/IconVerticalSolidList"/>
    <dgm:cxn modelId="{66313961-C61E-414F-B812-EFC9B4181071}" type="presParOf" srcId="{2A3B7996-40E6-4844-A3E8-EC6F9B9212D4}" destId="{FEAEF7ED-F197-4D7E-B0E3-08A2975B4901}" srcOrd="3" destOrd="0" presId="urn:microsoft.com/office/officeart/2018/2/layout/IconVerticalSoli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FD6EEB-0EB5-4597-83E5-005474B0A8F1}" type="doc">
      <dgm:prSet loTypeId="urn:microsoft.com/office/officeart/2005/8/layout/hierarchy3" loCatId="hierarchy" qsTypeId="urn:microsoft.com/office/officeart/2005/8/quickstyle/simple1" qsCatId="simple" csTypeId="urn:microsoft.com/office/officeart/2005/8/colors/colorful1" csCatId="colorful"/>
      <dgm:spPr/>
      <dgm:t>
        <a:bodyPr/>
        <a:lstStyle/>
        <a:p>
          <a:endParaRPr lang="en-US"/>
        </a:p>
      </dgm:t>
    </dgm:pt>
    <dgm:pt modelId="{914C24F9-44E8-42CF-8BA5-1033E483F9D4}">
      <dgm:prSet/>
      <dgm:spPr/>
      <dgm:t>
        <a:bodyPr/>
        <a:lstStyle/>
        <a:p>
          <a:r>
            <a:rPr lang="nb-NO"/>
            <a:t>5 minuti individuale</a:t>
          </a:r>
          <a:endParaRPr lang="en-US"/>
        </a:p>
      </dgm:t>
    </dgm:pt>
    <dgm:pt modelId="{58085D6A-B95E-4C18-9B00-20D42563E01F}" type="parTrans" cxnId="{BD376A52-6109-404F-8B91-841D29736513}">
      <dgm:prSet/>
      <dgm:spPr/>
      <dgm:t>
        <a:bodyPr/>
        <a:lstStyle/>
        <a:p>
          <a:endParaRPr lang="en-US"/>
        </a:p>
      </dgm:t>
    </dgm:pt>
    <dgm:pt modelId="{D326CDC0-DB5E-47EA-BB54-E813EC3A63B0}" type="sibTrans" cxnId="{BD376A52-6109-404F-8B91-841D29736513}">
      <dgm:prSet/>
      <dgm:spPr/>
      <dgm:t>
        <a:bodyPr/>
        <a:lstStyle/>
        <a:p>
          <a:endParaRPr lang="en-US"/>
        </a:p>
      </dgm:t>
    </dgm:pt>
    <dgm:pt modelId="{CFC01AF9-F959-4D47-811E-AA2CF09545FE}">
      <dgm:prSet/>
      <dgm:spPr/>
      <dgm:t>
        <a:bodyPr/>
        <a:lstStyle/>
        <a:p>
          <a:r>
            <a:rPr lang="nb-NO"/>
            <a:t>10 minuti coppia/trio</a:t>
          </a:r>
          <a:endParaRPr lang="en-US"/>
        </a:p>
      </dgm:t>
    </dgm:pt>
    <dgm:pt modelId="{C504655D-F254-4BBC-BF6A-F773061F5C63}" type="parTrans" cxnId="{136A072A-D7CE-4FB8-918A-29F956C78B0F}">
      <dgm:prSet/>
      <dgm:spPr/>
      <dgm:t>
        <a:bodyPr/>
        <a:lstStyle/>
        <a:p>
          <a:endParaRPr lang="en-US"/>
        </a:p>
      </dgm:t>
    </dgm:pt>
    <dgm:pt modelId="{8DBFED9D-8529-4008-9273-5696BC76C595}" type="sibTrans" cxnId="{136A072A-D7CE-4FB8-918A-29F956C78B0F}">
      <dgm:prSet/>
      <dgm:spPr/>
      <dgm:t>
        <a:bodyPr/>
        <a:lstStyle/>
        <a:p>
          <a:endParaRPr lang="en-US"/>
        </a:p>
      </dgm:t>
    </dgm:pt>
    <dgm:pt modelId="{486C1807-F56A-4722-AC0F-4667755366B3}">
      <dgm:prSet/>
      <dgm:spPr/>
      <dgm:t>
        <a:bodyPr/>
        <a:lstStyle/>
        <a:p>
          <a:r>
            <a:rPr lang="nb-NO"/>
            <a:t>15 minuti presentazione discussione </a:t>
          </a:r>
          <a:endParaRPr lang="en-US"/>
        </a:p>
      </dgm:t>
    </dgm:pt>
    <dgm:pt modelId="{A4D00D61-C4DE-45F0-9D64-8FD5B02652DD}" type="parTrans" cxnId="{F971313F-CEA6-44F3-8842-40308B9184B7}">
      <dgm:prSet/>
      <dgm:spPr/>
      <dgm:t>
        <a:bodyPr/>
        <a:lstStyle/>
        <a:p>
          <a:endParaRPr lang="en-US"/>
        </a:p>
      </dgm:t>
    </dgm:pt>
    <dgm:pt modelId="{B11C63F4-DC2D-463A-8AC2-5420D73513F8}" type="sibTrans" cxnId="{F971313F-CEA6-44F3-8842-40308B9184B7}">
      <dgm:prSet/>
      <dgm:spPr/>
      <dgm:t>
        <a:bodyPr/>
        <a:lstStyle/>
        <a:p>
          <a:endParaRPr lang="en-US"/>
        </a:p>
      </dgm:t>
    </dgm:pt>
    <dgm:pt modelId="{851819DD-F6D0-4D7A-B4DF-968906C2762A}" type="pres">
      <dgm:prSet presAssocID="{06FD6EEB-0EB5-4597-83E5-005474B0A8F1}" presName="diagram" presStyleCnt="0">
        <dgm:presLayoutVars>
          <dgm:chPref val="1"/>
          <dgm:dir/>
          <dgm:animOne val="branch"/>
          <dgm:animLvl val="lvl"/>
          <dgm:resizeHandles/>
        </dgm:presLayoutVars>
      </dgm:prSet>
      <dgm:spPr/>
    </dgm:pt>
    <dgm:pt modelId="{4153B954-3EFF-421A-9B9D-71D1EEC9D6A3}" type="pres">
      <dgm:prSet presAssocID="{914C24F9-44E8-42CF-8BA5-1033E483F9D4}" presName="root" presStyleCnt="0"/>
      <dgm:spPr/>
    </dgm:pt>
    <dgm:pt modelId="{2C4AD6DB-1CA9-4C94-82F6-748E23DDBE3E}" type="pres">
      <dgm:prSet presAssocID="{914C24F9-44E8-42CF-8BA5-1033E483F9D4}" presName="rootComposite" presStyleCnt="0"/>
      <dgm:spPr/>
    </dgm:pt>
    <dgm:pt modelId="{62700EED-6D11-4748-BE31-EA53BBEA3C15}" type="pres">
      <dgm:prSet presAssocID="{914C24F9-44E8-42CF-8BA5-1033E483F9D4}" presName="rootText" presStyleLbl="node1" presStyleIdx="0" presStyleCnt="3"/>
      <dgm:spPr/>
    </dgm:pt>
    <dgm:pt modelId="{BB808CCD-317A-4065-BCFD-E4BB016A5342}" type="pres">
      <dgm:prSet presAssocID="{914C24F9-44E8-42CF-8BA5-1033E483F9D4}" presName="rootConnector" presStyleLbl="node1" presStyleIdx="0" presStyleCnt="3"/>
      <dgm:spPr/>
    </dgm:pt>
    <dgm:pt modelId="{ADB99CCE-80D1-4C79-9C43-5C2B14A6079E}" type="pres">
      <dgm:prSet presAssocID="{914C24F9-44E8-42CF-8BA5-1033E483F9D4}" presName="childShape" presStyleCnt="0"/>
      <dgm:spPr/>
    </dgm:pt>
    <dgm:pt modelId="{C2CED8E9-7618-42A8-8108-C5AE3EF87A40}" type="pres">
      <dgm:prSet presAssocID="{CFC01AF9-F959-4D47-811E-AA2CF09545FE}" presName="root" presStyleCnt="0"/>
      <dgm:spPr/>
    </dgm:pt>
    <dgm:pt modelId="{90E55A6E-0D2F-479E-A4C0-DF8DE6ADD875}" type="pres">
      <dgm:prSet presAssocID="{CFC01AF9-F959-4D47-811E-AA2CF09545FE}" presName="rootComposite" presStyleCnt="0"/>
      <dgm:spPr/>
    </dgm:pt>
    <dgm:pt modelId="{5F0CC11E-F387-4902-B0FD-1562731F0158}" type="pres">
      <dgm:prSet presAssocID="{CFC01AF9-F959-4D47-811E-AA2CF09545FE}" presName="rootText" presStyleLbl="node1" presStyleIdx="1" presStyleCnt="3"/>
      <dgm:spPr/>
    </dgm:pt>
    <dgm:pt modelId="{83928A0A-DB54-4A52-A107-9B412B1FD3BE}" type="pres">
      <dgm:prSet presAssocID="{CFC01AF9-F959-4D47-811E-AA2CF09545FE}" presName="rootConnector" presStyleLbl="node1" presStyleIdx="1" presStyleCnt="3"/>
      <dgm:spPr/>
    </dgm:pt>
    <dgm:pt modelId="{68C0FDC3-E5F2-4DAE-A493-6DCBEA780507}" type="pres">
      <dgm:prSet presAssocID="{CFC01AF9-F959-4D47-811E-AA2CF09545FE}" presName="childShape" presStyleCnt="0"/>
      <dgm:spPr/>
    </dgm:pt>
    <dgm:pt modelId="{44B34153-67C8-4DC2-BF46-52C2D0FB1DA1}" type="pres">
      <dgm:prSet presAssocID="{486C1807-F56A-4722-AC0F-4667755366B3}" presName="root" presStyleCnt="0"/>
      <dgm:spPr/>
    </dgm:pt>
    <dgm:pt modelId="{FDBC739B-96A5-43DD-9666-8589D253D3D1}" type="pres">
      <dgm:prSet presAssocID="{486C1807-F56A-4722-AC0F-4667755366B3}" presName="rootComposite" presStyleCnt="0"/>
      <dgm:spPr/>
    </dgm:pt>
    <dgm:pt modelId="{A7CAE9CB-0072-4DDA-8DDC-FBC1F295D823}" type="pres">
      <dgm:prSet presAssocID="{486C1807-F56A-4722-AC0F-4667755366B3}" presName="rootText" presStyleLbl="node1" presStyleIdx="2" presStyleCnt="3"/>
      <dgm:spPr/>
    </dgm:pt>
    <dgm:pt modelId="{FCA8A97C-6325-4090-942B-873CCC7A1AF7}" type="pres">
      <dgm:prSet presAssocID="{486C1807-F56A-4722-AC0F-4667755366B3}" presName="rootConnector" presStyleLbl="node1" presStyleIdx="2" presStyleCnt="3"/>
      <dgm:spPr/>
    </dgm:pt>
    <dgm:pt modelId="{0C2C3698-7A3E-4E2D-9465-0E570C1A6F1C}" type="pres">
      <dgm:prSet presAssocID="{486C1807-F56A-4722-AC0F-4667755366B3}" presName="childShape" presStyleCnt="0"/>
      <dgm:spPr/>
    </dgm:pt>
  </dgm:ptLst>
  <dgm:cxnLst>
    <dgm:cxn modelId="{92E88009-7323-40D0-8AC1-443FBD23629F}" type="presOf" srcId="{06FD6EEB-0EB5-4597-83E5-005474B0A8F1}" destId="{851819DD-F6D0-4D7A-B4DF-968906C2762A}" srcOrd="0" destOrd="0" presId="urn:microsoft.com/office/officeart/2005/8/layout/hierarchy3"/>
    <dgm:cxn modelId="{52CBD028-2F14-4AE2-A94E-93DBD2C961A3}" type="presOf" srcId="{914C24F9-44E8-42CF-8BA5-1033E483F9D4}" destId="{62700EED-6D11-4748-BE31-EA53BBEA3C15}" srcOrd="0" destOrd="0" presId="urn:microsoft.com/office/officeart/2005/8/layout/hierarchy3"/>
    <dgm:cxn modelId="{136A072A-D7CE-4FB8-918A-29F956C78B0F}" srcId="{06FD6EEB-0EB5-4597-83E5-005474B0A8F1}" destId="{CFC01AF9-F959-4D47-811E-AA2CF09545FE}" srcOrd="1" destOrd="0" parTransId="{C504655D-F254-4BBC-BF6A-F773061F5C63}" sibTransId="{8DBFED9D-8529-4008-9273-5696BC76C595}"/>
    <dgm:cxn modelId="{EDA0D932-49BC-4977-96D2-16BB1DC739E2}" type="presOf" srcId="{914C24F9-44E8-42CF-8BA5-1033E483F9D4}" destId="{BB808CCD-317A-4065-BCFD-E4BB016A5342}" srcOrd="1" destOrd="0" presId="urn:microsoft.com/office/officeart/2005/8/layout/hierarchy3"/>
    <dgm:cxn modelId="{F971313F-CEA6-44F3-8842-40308B9184B7}" srcId="{06FD6EEB-0EB5-4597-83E5-005474B0A8F1}" destId="{486C1807-F56A-4722-AC0F-4667755366B3}" srcOrd="2" destOrd="0" parTransId="{A4D00D61-C4DE-45F0-9D64-8FD5B02652DD}" sibTransId="{B11C63F4-DC2D-463A-8AC2-5420D73513F8}"/>
    <dgm:cxn modelId="{BD376A52-6109-404F-8B91-841D29736513}" srcId="{06FD6EEB-0EB5-4597-83E5-005474B0A8F1}" destId="{914C24F9-44E8-42CF-8BA5-1033E483F9D4}" srcOrd="0" destOrd="0" parTransId="{58085D6A-B95E-4C18-9B00-20D42563E01F}" sibTransId="{D326CDC0-DB5E-47EA-BB54-E813EC3A63B0}"/>
    <dgm:cxn modelId="{3E917F9A-C675-4A03-A5EF-A951BAA4ADFD}" type="presOf" srcId="{CFC01AF9-F959-4D47-811E-AA2CF09545FE}" destId="{5F0CC11E-F387-4902-B0FD-1562731F0158}" srcOrd="0" destOrd="0" presId="urn:microsoft.com/office/officeart/2005/8/layout/hierarchy3"/>
    <dgm:cxn modelId="{C06F79DF-03ED-45B2-AEA5-C25D8C6C87D3}" type="presOf" srcId="{486C1807-F56A-4722-AC0F-4667755366B3}" destId="{A7CAE9CB-0072-4DDA-8DDC-FBC1F295D823}" srcOrd="0" destOrd="0" presId="urn:microsoft.com/office/officeart/2005/8/layout/hierarchy3"/>
    <dgm:cxn modelId="{686336E1-A074-45CD-A35A-F3EE64E26F1C}" type="presOf" srcId="{486C1807-F56A-4722-AC0F-4667755366B3}" destId="{FCA8A97C-6325-4090-942B-873CCC7A1AF7}" srcOrd="1" destOrd="0" presId="urn:microsoft.com/office/officeart/2005/8/layout/hierarchy3"/>
    <dgm:cxn modelId="{1FC4B9FE-4E54-45C2-80BD-573AE82BF734}" type="presOf" srcId="{CFC01AF9-F959-4D47-811E-AA2CF09545FE}" destId="{83928A0A-DB54-4A52-A107-9B412B1FD3BE}" srcOrd="1" destOrd="0" presId="urn:microsoft.com/office/officeart/2005/8/layout/hierarchy3"/>
    <dgm:cxn modelId="{7FC01123-3857-463D-B456-C325DD19F809}" type="presParOf" srcId="{851819DD-F6D0-4D7A-B4DF-968906C2762A}" destId="{4153B954-3EFF-421A-9B9D-71D1EEC9D6A3}" srcOrd="0" destOrd="0" presId="urn:microsoft.com/office/officeart/2005/8/layout/hierarchy3"/>
    <dgm:cxn modelId="{70B96DA0-8173-438A-B815-841FB1989FA2}" type="presParOf" srcId="{4153B954-3EFF-421A-9B9D-71D1EEC9D6A3}" destId="{2C4AD6DB-1CA9-4C94-82F6-748E23DDBE3E}" srcOrd="0" destOrd="0" presId="urn:microsoft.com/office/officeart/2005/8/layout/hierarchy3"/>
    <dgm:cxn modelId="{3BE2E0FA-EEE5-4162-9672-4D16219779EF}" type="presParOf" srcId="{2C4AD6DB-1CA9-4C94-82F6-748E23DDBE3E}" destId="{62700EED-6D11-4748-BE31-EA53BBEA3C15}" srcOrd="0" destOrd="0" presId="urn:microsoft.com/office/officeart/2005/8/layout/hierarchy3"/>
    <dgm:cxn modelId="{AE8B5CD1-5F62-4970-9230-B65105D5EFD3}" type="presParOf" srcId="{2C4AD6DB-1CA9-4C94-82F6-748E23DDBE3E}" destId="{BB808CCD-317A-4065-BCFD-E4BB016A5342}" srcOrd="1" destOrd="0" presId="urn:microsoft.com/office/officeart/2005/8/layout/hierarchy3"/>
    <dgm:cxn modelId="{44032DDD-42BC-4683-AFA6-F181D96E45A4}" type="presParOf" srcId="{4153B954-3EFF-421A-9B9D-71D1EEC9D6A3}" destId="{ADB99CCE-80D1-4C79-9C43-5C2B14A6079E}" srcOrd="1" destOrd="0" presId="urn:microsoft.com/office/officeart/2005/8/layout/hierarchy3"/>
    <dgm:cxn modelId="{E6397007-63BD-4E02-A9CD-A021E94041F9}" type="presParOf" srcId="{851819DD-F6D0-4D7A-B4DF-968906C2762A}" destId="{C2CED8E9-7618-42A8-8108-C5AE3EF87A40}" srcOrd="1" destOrd="0" presId="urn:microsoft.com/office/officeart/2005/8/layout/hierarchy3"/>
    <dgm:cxn modelId="{A5803489-6619-479F-A8D6-1477A7245428}" type="presParOf" srcId="{C2CED8E9-7618-42A8-8108-C5AE3EF87A40}" destId="{90E55A6E-0D2F-479E-A4C0-DF8DE6ADD875}" srcOrd="0" destOrd="0" presId="urn:microsoft.com/office/officeart/2005/8/layout/hierarchy3"/>
    <dgm:cxn modelId="{3B946589-D23B-4F77-BBE1-42DB2ACB3A5B}" type="presParOf" srcId="{90E55A6E-0D2F-479E-A4C0-DF8DE6ADD875}" destId="{5F0CC11E-F387-4902-B0FD-1562731F0158}" srcOrd="0" destOrd="0" presId="urn:microsoft.com/office/officeart/2005/8/layout/hierarchy3"/>
    <dgm:cxn modelId="{DB63D052-D57C-4599-8253-2C1AF2C67CFC}" type="presParOf" srcId="{90E55A6E-0D2F-479E-A4C0-DF8DE6ADD875}" destId="{83928A0A-DB54-4A52-A107-9B412B1FD3BE}" srcOrd="1" destOrd="0" presId="urn:microsoft.com/office/officeart/2005/8/layout/hierarchy3"/>
    <dgm:cxn modelId="{EBA6EFFA-E123-46EA-95E2-2C78A51541C4}" type="presParOf" srcId="{C2CED8E9-7618-42A8-8108-C5AE3EF87A40}" destId="{68C0FDC3-E5F2-4DAE-A493-6DCBEA780507}" srcOrd="1" destOrd="0" presId="urn:microsoft.com/office/officeart/2005/8/layout/hierarchy3"/>
    <dgm:cxn modelId="{185F020B-D8DE-437C-9F40-CDC0815B6C85}" type="presParOf" srcId="{851819DD-F6D0-4D7A-B4DF-968906C2762A}" destId="{44B34153-67C8-4DC2-BF46-52C2D0FB1DA1}" srcOrd="2" destOrd="0" presId="urn:microsoft.com/office/officeart/2005/8/layout/hierarchy3"/>
    <dgm:cxn modelId="{A924E27E-FE89-4929-B8C0-166C68A54049}" type="presParOf" srcId="{44B34153-67C8-4DC2-BF46-52C2D0FB1DA1}" destId="{FDBC739B-96A5-43DD-9666-8589D253D3D1}" srcOrd="0" destOrd="0" presId="urn:microsoft.com/office/officeart/2005/8/layout/hierarchy3"/>
    <dgm:cxn modelId="{902819F8-6D43-4232-BB5D-5744D9379452}" type="presParOf" srcId="{FDBC739B-96A5-43DD-9666-8589D253D3D1}" destId="{A7CAE9CB-0072-4DDA-8DDC-FBC1F295D823}" srcOrd="0" destOrd="0" presId="urn:microsoft.com/office/officeart/2005/8/layout/hierarchy3"/>
    <dgm:cxn modelId="{EC4B028E-4EF5-4ECD-AB91-4A84F378E3D1}" type="presParOf" srcId="{FDBC739B-96A5-43DD-9666-8589D253D3D1}" destId="{FCA8A97C-6325-4090-942B-873CCC7A1AF7}" srcOrd="1" destOrd="0" presId="urn:microsoft.com/office/officeart/2005/8/layout/hierarchy3"/>
    <dgm:cxn modelId="{4FFD7DAD-8437-41C0-8D06-FD2E0AD26D2D}" type="presParOf" srcId="{44B34153-67C8-4DC2-BF46-52C2D0FB1DA1}" destId="{0C2C3698-7A3E-4E2D-9465-0E570C1A6F1C}"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50FA0-2EBE-4454-BE65-61EAE4570F1D}">
      <dsp:nvSpPr>
        <dsp:cNvPr id="0" name=""/>
        <dsp:cNvSpPr/>
      </dsp:nvSpPr>
      <dsp:spPr>
        <a:xfrm>
          <a:off x="0" y="4231"/>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C24885-F0FD-4B15-A165-98D555774461}">
      <dsp:nvSpPr>
        <dsp:cNvPr id="0" name=""/>
        <dsp:cNvSpPr/>
      </dsp:nvSpPr>
      <dsp:spPr>
        <a:xfrm>
          <a:off x="272664" y="207040"/>
          <a:ext cx="495753" cy="4957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4997F-36E7-47B4-999E-A5EEE68E1FB2}">
      <dsp:nvSpPr>
        <dsp:cNvPr id="0" name=""/>
        <dsp:cNvSpPr/>
      </dsp:nvSpPr>
      <dsp:spPr>
        <a:xfrm>
          <a:off x="1041083" y="4231"/>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nb-NO" sz="1900" kern="1200" dirty="0"/>
            <a:t>Stakeholders: from </a:t>
          </a:r>
          <a:r>
            <a:rPr lang="nb-NO" sz="1900" kern="1200" dirty="0" err="1"/>
            <a:t>PhD</a:t>
          </a:r>
          <a:r>
            <a:rPr lang="nb-NO" sz="1900" kern="1200" dirty="0"/>
            <a:t> to Professor </a:t>
          </a:r>
          <a:endParaRPr lang="en-US" sz="1900" kern="1200" dirty="0"/>
        </a:p>
      </dsp:txBody>
      <dsp:txXfrm>
        <a:off x="1041083" y="4231"/>
        <a:ext cx="10189424" cy="901370"/>
      </dsp:txXfrm>
    </dsp:sp>
    <dsp:sp modelId="{43E8A784-6BC7-4FBE-A45F-422EE52E3376}">
      <dsp:nvSpPr>
        <dsp:cNvPr id="0" name=""/>
        <dsp:cNvSpPr/>
      </dsp:nvSpPr>
      <dsp:spPr>
        <a:xfrm>
          <a:off x="0" y="1213321"/>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1696B-B3AA-4515-9411-30725DA39E3F}">
      <dsp:nvSpPr>
        <dsp:cNvPr id="0" name=""/>
        <dsp:cNvSpPr/>
      </dsp:nvSpPr>
      <dsp:spPr>
        <a:xfrm>
          <a:off x="272664" y="1333753"/>
          <a:ext cx="495753" cy="4957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34AFBC-3D6E-426F-9B2E-EE9DC0394E25}">
      <dsp:nvSpPr>
        <dsp:cNvPr id="0" name=""/>
        <dsp:cNvSpPr/>
      </dsp:nvSpPr>
      <dsp:spPr>
        <a:xfrm>
          <a:off x="1041083" y="1130945"/>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nb-NO" sz="1900" kern="1200" dirty="0"/>
            <a:t>Status </a:t>
          </a:r>
          <a:r>
            <a:rPr lang="nb-NO" sz="1900" kern="1200" dirty="0" err="1"/>
            <a:t>quo</a:t>
          </a:r>
          <a:r>
            <a:rPr lang="nb-NO" sz="1900" kern="1200" dirty="0"/>
            <a:t>: 13% </a:t>
          </a:r>
          <a:r>
            <a:rPr lang="nb-NO" sz="1900" kern="1200" dirty="0" err="1"/>
            <a:t>female</a:t>
          </a:r>
          <a:r>
            <a:rPr lang="nb-NO" sz="1900" kern="1200" dirty="0"/>
            <a:t> professor </a:t>
          </a:r>
          <a:r>
            <a:rPr lang="nb-NO" sz="1900" kern="1200" dirty="0" err="1"/>
            <a:t>out</a:t>
          </a:r>
          <a:r>
            <a:rPr lang="nb-NO" sz="1900" kern="1200" dirty="0"/>
            <a:t> of 100 </a:t>
          </a:r>
          <a:r>
            <a:rPr lang="nb-NO" sz="1900" kern="1200" dirty="0" err="1"/>
            <a:t>out</a:t>
          </a:r>
          <a:r>
            <a:rPr lang="nb-NO" sz="1900" kern="1200" dirty="0"/>
            <a:t> of 500 scientific </a:t>
          </a:r>
          <a:r>
            <a:rPr lang="nb-NO" sz="1900" kern="1200" dirty="0" err="1"/>
            <a:t>employees</a:t>
          </a:r>
          <a:endParaRPr lang="en-US" sz="1900" kern="1200" dirty="0"/>
        </a:p>
      </dsp:txBody>
      <dsp:txXfrm>
        <a:off x="1041083" y="1130945"/>
        <a:ext cx="10189424" cy="901370"/>
      </dsp:txXfrm>
    </dsp:sp>
    <dsp:sp modelId="{A483447C-1A81-428A-8775-1F9E49A1B814}">
      <dsp:nvSpPr>
        <dsp:cNvPr id="0" name=""/>
        <dsp:cNvSpPr/>
      </dsp:nvSpPr>
      <dsp:spPr>
        <a:xfrm>
          <a:off x="0" y="2257658"/>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041C31-0E6B-4D68-9A67-BD1BC7F5C321}">
      <dsp:nvSpPr>
        <dsp:cNvPr id="0" name=""/>
        <dsp:cNvSpPr/>
      </dsp:nvSpPr>
      <dsp:spPr>
        <a:xfrm>
          <a:off x="272664" y="2460466"/>
          <a:ext cx="495753" cy="4957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EF282-5CA4-40EE-A39A-0CE42C6651D4}">
      <dsp:nvSpPr>
        <dsp:cNvPr id="0" name=""/>
        <dsp:cNvSpPr/>
      </dsp:nvSpPr>
      <dsp:spPr>
        <a:xfrm>
          <a:off x="1041083" y="2257658"/>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en-US" sz="1900" kern="1200" dirty="0" err="1"/>
            <a:t>Obiettivo</a:t>
          </a:r>
          <a:r>
            <a:rPr lang="en-US" sz="1900" kern="1200" dirty="0"/>
            <a:t>: increase with 20% </a:t>
          </a:r>
        </a:p>
      </dsp:txBody>
      <dsp:txXfrm>
        <a:off x="1041083" y="2257658"/>
        <a:ext cx="10189424" cy="901370"/>
      </dsp:txXfrm>
    </dsp:sp>
    <dsp:sp modelId="{5E2277B0-04B2-489E-A118-55C9F2DCA28D}">
      <dsp:nvSpPr>
        <dsp:cNvPr id="0" name=""/>
        <dsp:cNvSpPr/>
      </dsp:nvSpPr>
      <dsp:spPr>
        <a:xfrm>
          <a:off x="0" y="3384371"/>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A3B4A3-D41C-429D-B1D5-64D6CF26EADB}">
      <dsp:nvSpPr>
        <dsp:cNvPr id="0" name=""/>
        <dsp:cNvSpPr/>
      </dsp:nvSpPr>
      <dsp:spPr>
        <a:xfrm>
          <a:off x="272664" y="3587179"/>
          <a:ext cx="495753" cy="4957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D84695-4252-4CFD-871B-33E8690600B0}">
      <dsp:nvSpPr>
        <dsp:cNvPr id="0" name=""/>
        <dsp:cNvSpPr/>
      </dsp:nvSpPr>
      <dsp:spPr>
        <a:xfrm>
          <a:off x="1041083" y="3384371"/>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nb-NO" sz="1900" kern="1200" dirty="0" err="1"/>
            <a:t>Tipo</a:t>
          </a:r>
          <a:r>
            <a:rPr lang="nb-NO" sz="1900" kern="1200" dirty="0"/>
            <a:t> di </a:t>
          </a:r>
          <a:r>
            <a:rPr lang="nb-NO" sz="1900" kern="1200" dirty="0" err="1"/>
            <a:t>intervento</a:t>
          </a:r>
          <a:r>
            <a:rPr lang="nb-NO" sz="1900" kern="1200" dirty="0"/>
            <a:t>: </a:t>
          </a:r>
          <a:r>
            <a:rPr lang="nb-NO" sz="1900" kern="1200" dirty="0" err="1"/>
            <a:t>mentoring</a:t>
          </a:r>
          <a:r>
            <a:rPr lang="nb-NO" sz="1900" kern="1200" dirty="0"/>
            <a:t>, </a:t>
          </a:r>
          <a:r>
            <a:rPr lang="nb-NO" sz="1900" kern="1200" dirty="0" err="1"/>
            <a:t>employment</a:t>
          </a:r>
          <a:r>
            <a:rPr lang="nb-NO" sz="1900" kern="1200" dirty="0"/>
            <a:t> of </a:t>
          </a:r>
          <a:r>
            <a:rPr lang="nb-NO" sz="1900" kern="1200" dirty="0" err="1"/>
            <a:t>temporary</a:t>
          </a:r>
          <a:r>
            <a:rPr lang="nb-NO" sz="1900" kern="1200" dirty="0"/>
            <a:t> professors.  </a:t>
          </a:r>
          <a:endParaRPr lang="en-US" sz="1900" kern="1200" dirty="0"/>
        </a:p>
      </dsp:txBody>
      <dsp:txXfrm>
        <a:off x="1041083" y="3384371"/>
        <a:ext cx="10189424" cy="901370"/>
      </dsp:txXfrm>
    </dsp:sp>
    <dsp:sp modelId="{524D753A-11F8-4DBF-A8E6-0253110FD564}">
      <dsp:nvSpPr>
        <dsp:cNvPr id="0" name=""/>
        <dsp:cNvSpPr/>
      </dsp:nvSpPr>
      <dsp:spPr>
        <a:xfrm>
          <a:off x="0" y="4511084"/>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01515-7AAD-44C7-B426-C0B8900238C0}">
      <dsp:nvSpPr>
        <dsp:cNvPr id="0" name=""/>
        <dsp:cNvSpPr/>
      </dsp:nvSpPr>
      <dsp:spPr>
        <a:xfrm>
          <a:off x="272664" y="4713893"/>
          <a:ext cx="495753" cy="49575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EF7ED-F197-4D7E-B0E3-08A2975B4901}">
      <dsp:nvSpPr>
        <dsp:cNvPr id="0" name=""/>
        <dsp:cNvSpPr/>
      </dsp:nvSpPr>
      <dsp:spPr>
        <a:xfrm>
          <a:off x="1041083" y="4511084"/>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nb-NO" sz="1900" kern="1200" dirty="0" err="1"/>
            <a:t>Rischi</a:t>
          </a:r>
          <a:r>
            <a:rPr lang="nb-NO" sz="1900" kern="1200" dirty="0"/>
            <a:t>: </a:t>
          </a:r>
          <a:r>
            <a:rPr lang="nb-NO" sz="1900" kern="1200" dirty="0" err="1"/>
            <a:t>too</a:t>
          </a:r>
          <a:r>
            <a:rPr lang="nb-NO" sz="1900" kern="1200" dirty="0"/>
            <a:t> </a:t>
          </a:r>
          <a:r>
            <a:rPr lang="nb-NO" sz="1900" kern="1200" dirty="0" err="1"/>
            <a:t>short</a:t>
          </a:r>
          <a:r>
            <a:rPr lang="nb-NO" sz="1900" kern="1200" dirty="0"/>
            <a:t> not </a:t>
          </a:r>
          <a:r>
            <a:rPr lang="nb-NO" sz="1900" kern="1200" dirty="0" err="1"/>
            <a:t>sustainable</a:t>
          </a:r>
          <a:r>
            <a:rPr lang="nb-NO" sz="1900" kern="1200" dirty="0"/>
            <a:t> </a:t>
          </a:r>
          <a:endParaRPr lang="en-US" sz="1900" kern="1200" dirty="0"/>
        </a:p>
      </dsp:txBody>
      <dsp:txXfrm>
        <a:off x="1041083" y="4511084"/>
        <a:ext cx="10189424" cy="9013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50FA0-2EBE-4454-BE65-61EAE4570F1D}">
      <dsp:nvSpPr>
        <dsp:cNvPr id="0" name=""/>
        <dsp:cNvSpPr/>
      </dsp:nvSpPr>
      <dsp:spPr>
        <a:xfrm>
          <a:off x="0" y="4231"/>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C24885-F0FD-4B15-A165-98D555774461}">
      <dsp:nvSpPr>
        <dsp:cNvPr id="0" name=""/>
        <dsp:cNvSpPr/>
      </dsp:nvSpPr>
      <dsp:spPr>
        <a:xfrm>
          <a:off x="272664" y="207040"/>
          <a:ext cx="495753" cy="4957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4997F-36E7-47B4-999E-A5EEE68E1FB2}">
      <dsp:nvSpPr>
        <dsp:cNvPr id="0" name=""/>
        <dsp:cNvSpPr/>
      </dsp:nvSpPr>
      <dsp:spPr>
        <a:xfrm>
          <a:off x="1041083" y="4231"/>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nb-NO" sz="1900" kern="1200" dirty="0"/>
            <a:t>Stakeholders: studentesse, </a:t>
          </a:r>
          <a:r>
            <a:rPr lang="nb-NO" sz="1900" kern="1200" dirty="0" err="1"/>
            <a:t>donne</a:t>
          </a:r>
          <a:r>
            <a:rPr lang="nb-NO" sz="1900" kern="1200" dirty="0"/>
            <a:t> </a:t>
          </a:r>
          <a:r>
            <a:rPr lang="nb-NO" sz="1900" kern="1200" dirty="0" err="1"/>
            <a:t>immigrate</a:t>
          </a:r>
          <a:r>
            <a:rPr lang="nb-NO" sz="1900" kern="1200" dirty="0"/>
            <a:t>, </a:t>
          </a:r>
          <a:r>
            <a:rPr lang="nb-NO" sz="1900" kern="1200" dirty="0" err="1"/>
            <a:t>ecc</a:t>
          </a:r>
          <a:r>
            <a:rPr lang="nb-NO" sz="1900" kern="1200" dirty="0"/>
            <a:t>. </a:t>
          </a:r>
          <a:endParaRPr lang="en-US" sz="1900" kern="1200" dirty="0"/>
        </a:p>
      </dsp:txBody>
      <dsp:txXfrm>
        <a:off x="1041083" y="4231"/>
        <a:ext cx="10189424" cy="901370"/>
      </dsp:txXfrm>
    </dsp:sp>
    <dsp:sp modelId="{43E8A784-6BC7-4FBE-A45F-422EE52E3376}">
      <dsp:nvSpPr>
        <dsp:cNvPr id="0" name=""/>
        <dsp:cNvSpPr/>
      </dsp:nvSpPr>
      <dsp:spPr>
        <a:xfrm>
          <a:off x="0" y="1213321"/>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1696B-B3AA-4515-9411-30725DA39E3F}">
      <dsp:nvSpPr>
        <dsp:cNvPr id="0" name=""/>
        <dsp:cNvSpPr/>
      </dsp:nvSpPr>
      <dsp:spPr>
        <a:xfrm>
          <a:off x="272664" y="1333753"/>
          <a:ext cx="495753" cy="4957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34AFBC-3D6E-426F-9B2E-EE9DC0394E25}">
      <dsp:nvSpPr>
        <dsp:cNvPr id="0" name=""/>
        <dsp:cNvSpPr/>
      </dsp:nvSpPr>
      <dsp:spPr>
        <a:xfrm>
          <a:off x="1041083" y="1130945"/>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nb-NO" sz="1900" kern="1200"/>
            <a:t>Status </a:t>
          </a:r>
          <a:r>
            <a:rPr lang="nb-NO" sz="1900" kern="1200" err="1"/>
            <a:t>quo</a:t>
          </a:r>
          <a:endParaRPr lang="en-US" sz="1900" kern="1200"/>
        </a:p>
      </dsp:txBody>
      <dsp:txXfrm>
        <a:off x="1041083" y="1130945"/>
        <a:ext cx="10189424" cy="901370"/>
      </dsp:txXfrm>
    </dsp:sp>
    <dsp:sp modelId="{A483447C-1A81-428A-8775-1F9E49A1B814}">
      <dsp:nvSpPr>
        <dsp:cNvPr id="0" name=""/>
        <dsp:cNvSpPr/>
      </dsp:nvSpPr>
      <dsp:spPr>
        <a:xfrm>
          <a:off x="0" y="2257658"/>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041C31-0E6B-4D68-9A67-BD1BC7F5C321}">
      <dsp:nvSpPr>
        <dsp:cNvPr id="0" name=""/>
        <dsp:cNvSpPr/>
      </dsp:nvSpPr>
      <dsp:spPr>
        <a:xfrm>
          <a:off x="272664" y="2460466"/>
          <a:ext cx="495753" cy="4957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EF282-5CA4-40EE-A39A-0CE42C6651D4}">
      <dsp:nvSpPr>
        <dsp:cNvPr id="0" name=""/>
        <dsp:cNvSpPr/>
      </dsp:nvSpPr>
      <dsp:spPr>
        <a:xfrm>
          <a:off x="1041083" y="2257658"/>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en-US" sz="1900" kern="1200" dirty="0" err="1"/>
            <a:t>Obiettivo</a:t>
          </a:r>
          <a:r>
            <a:rPr lang="en-US" sz="1900" kern="1200" dirty="0"/>
            <a:t> </a:t>
          </a:r>
        </a:p>
      </dsp:txBody>
      <dsp:txXfrm>
        <a:off x="1041083" y="2257658"/>
        <a:ext cx="10189424" cy="901370"/>
      </dsp:txXfrm>
    </dsp:sp>
    <dsp:sp modelId="{5E2277B0-04B2-489E-A118-55C9F2DCA28D}">
      <dsp:nvSpPr>
        <dsp:cNvPr id="0" name=""/>
        <dsp:cNvSpPr/>
      </dsp:nvSpPr>
      <dsp:spPr>
        <a:xfrm>
          <a:off x="0" y="3384371"/>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A3B4A3-D41C-429D-B1D5-64D6CF26EADB}">
      <dsp:nvSpPr>
        <dsp:cNvPr id="0" name=""/>
        <dsp:cNvSpPr/>
      </dsp:nvSpPr>
      <dsp:spPr>
        <a:xfrm>
          <a:off x="272664" y="3587179"/>
          <a:ext cx="495753" cy="4957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D84695-4252-4CFD-871B-33E8690600B0}">
      <dsp:nvSpPr>
        <dsp:cNvPr id="0" name=""/>
        <dsp:cNvSpPr/>
      </dsp:nvSpPr>
      <dsp:spPr>
        <a:xfrm>
          <a:off x="1041083" y="3384371"/>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nb-NO" sz="1900" kern="1200" dirty="0" err="1"/>
            <a:t>Tipo</a:t>
          </a:r>
          <a:r>
            <a:rPr lang="nb-NO" sz="1900" kern="1200" dirty="0"/>
            <a:t> di </a:t>
          </a:r>
          <a:r>
            <a:rPr lang="nb-NO" sz="1900" kern="1200" dirty="0" err="1"/>
            <a:t>intervento</a:t>
          </a:r>
          <a:r>
            <a:rPr lang="nb-NO" sz="1900" kern="1200" dirty="0"/>
            <a:t> </a:t>
          </a:r>
          <a:endParaRPr lang="en-US" sz="1900" kern="1200" dirty="0"/>
        </a:p>
      </dsp:txBody>
      <dsp:txXfrm>
        <a:off x="1041083" y="3384371"/>
        <a:ext cx="10189424" cy="901370"/>
      </dsp:txXfrm>
    </dsp:sp>
    <dsp:sp modelId="{524D753A-11F8-4DBF-A8E6-0253110FD564}">
      <dsp:nvSpPr>
        <dsp:cNvPr id="0" name=""/>
        <dsp:cNvSpPr/>
      </dsp:nvSpPr>
      <dsp:spPr>
        <a:xfrm>
          <a:off x="0" y="4511084"/>
          <a:ext cx="11230508" cy="90137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01515-7AAD-44C7-B426-C0B8900238C0}">
      <dsp:nvSpPr>
        <dsp:cNvPr id="0" name=""/>
        <dsp:cNvSpPr/>
      </dsp:nvSpPr>
      <dsp:spPr>
        <a:xfrm>
          <a:off x="272664" y="4713893"/>
          <a:ext cx="495753" cy="49575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EF7ED-F197-4D7E-B0E3-08A2975B4901}">
      <dsp:nvSpPr>
        <dsp:cNvPr id="0" name=""/>
        <dsp:cNvSpPr/>
      </dsp:nvSpPr>
      <dsp:spPr>
        <a:xfrm>
          <a:off x="1041083" y="4511084"/>
          <a:ext cx="10189424" cy="90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395" tIns="95395" rIns="95395" bIns="95395" numCol="1" spcCol="1270" anchor="ctr" anchorCtr="0">
          <a:noAutofit/>
        </a:bodyPr>
        <a:lstStyle/>
        <a:p>
          <a:pPr marL="0" lvl="0" indent="0" algn="l" defTabSz="844550">
            <a:lnSpc>
              <a:spcPct val="100000"/>
            </a:lnSpc>
            <a:spcBef>
              <a:spcPct val="0"/>
            </a:spcBef>
            <a:spcAft>
              <a:spcPct val="35000"/>
            </a:spcAft>
            <a:buNone/>
          </a:pPr>
          <a:r>
            <a:rPr lang="nb-NO" sz="1900" kern="1200" dirty="0" err="1"/>
            <a:t>Rischi</a:t>
          </a:r>
          <a:r>
            <a:rPr lang="nb-NO" sz="1900" kern="1200" dirty="0"/>
            <a:t> </a:t>
          </a:r>
          <a:endParaRPr lang="en-US" sz="1900" kern="1200" dirty="0"/>
        </a:p>
      </dsp:txBody>
      <dsp:txXfrm>
        <a:off x="1041083" y="4511084"/>
        <a:ext cx="10189424" cy="9013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00EED-6D11-4748-BE31-EA53BBEA3C15}">
      <dsp:nvSpPr>
        <dsp:cNvPr id="0" name=""/>
        <dsp:cNvSpPr/>
      </dsp:nvSpPr>
      <dsp:spPr>
        <a:xfrm>
          <a:off x="1283" y="1223507"/>
          <a:ext cx="3003723" cy="150186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nb-NO" sz="3100" kern="1200"/>
            <a:t>5 minuti individuale</a:t>
          </a:r>
          <a:endParaRPr lang="en-US" sz="3100" kern="1200"/>
        </a:p>
      </dsp:txBody>
      <dsp:txXfrm>
        <a:off x="45271" y="1267495"/>
        <a:ext cx="2915747" cy="1413885"/>
      </dsp:txXfrm>
    </dsp:sp>
    <dsp:sp modelId="{5F0CC11E-F387-4902-B0FD-1562731F0158}">
      <dsp:nvSpPr>
        <dsp:cNvPr id="0" name=""/>
        <dsp:cNvSpPr/>
      </dsp:nvSpPr>
      <dsp:spPr>
        <a:xfrm>
          <a:off x="3755938" y="1223507"/>
          <a:ext cx="3003723" cy="150186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nb-NO" sz="3100" kern="1200"/>
            <a:t>10 minuti coppia/trio</a:t>
          </a:r>
          <a:endParaRPr lang="en-US" sz="3100" kern="1200"/>
        </a:p>
      </dsp:txBody>
      <dsp:txXfrm>
        <a:off x="3799926" y="1267495"/>
        <a:ext cx="2915747" cy="1413885"/>
      </dsp:txXfrm>
    </dsp:sp>
    <dsp:sp modelId="{A7CAE9CB-0072-4DDA-8DDC-FBC1F295D823}">
      <dsp:nvSpPr>
        <dsp:cNvPr id="0" name=""/>
        <dsp:cNvSpPr/>
      </dsp:nvSpPr>
      <dsp:spPr>
        <a:xfrm>
          <a:off x="7510592" y="1223507"/>
          <a:ext cx="3003723" cy="1501861"/>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nb-NO" sz="3100" kern="1200"/>
            <a:t>15 minuti presentazione discussione </a:t>
          </a:r>
          <a:endParaRPr lang="en-US" sz="3100" kern="1200"/>
        </a:p>
      </dsp:txBody>
      <dsp:txXfrm>
        <a:off x="7554580" y="1267495"/>
        <a:ext cx="2915747" cy="141388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604CFF-445B-4D49-A1AE-9E6915801AAA}" type="datetimeFigureOut">
              <a:rPr lang="nb-NO" smtClean="0"/>
              <a:t>22.01.2026</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1AC069-8A57-4D78-B7D3-350F7036A0D0}" type="slidenum">
              <a:rPr lang="nb-NO" smtClean="0"/>
              <a:t>‹#›</a:t>
            </a:fld>
            <a:endParaRPr lang="nb-NO"/>
          </a:p>
        </p:txBody>
      </p:sp>
    </p:spTree>
    <p:extLst>
      <p:ext uri="{BB962C8B-B14F-4D97-AF65-F5344CB8AC3E}">
        <p14:creationId xmlns:p14="http://schemas.microsoft.com/office/powerpoint/2010/main" val="1789943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8AF5861-CC5D-44E8-B33C-CD84562D017E}" type="slidenum">
              <a:rPr lang="en-GB" smtClean="0"/>
              <a:t>1</a:t>
            </a:fld>
            <a:endParaRPr lang="en-GB"/>
          </a:p>
        </p:txBody>
      </p:sp>
    </p:spTree>
    <p:extLst>
      <p:ext uri="{BB962C8B-B14F-4D97-AF65-F5344CB8AC3E}">
        <p14:creationId xmlns:p14="http://schemas.microsoft.com/office/powerpoint/2010/main" val="319876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0" i="0" kern="1200" dirty="0">
                <a:solidFill>
                  <a:schemeClr val="tx1"/>
                </a:solidFill>
                <a:effectLst/>
                <a:latin typeface="+mn-lt"/>
                <a:ea typeface="+mn-ea"/>
                <a:cs typeface="+mn-cs"/>
              </a:rPr>
              <a:t>Siamo negli anni 60. A </a:t>
            </a:r>
            <a:r>
              <a:rPr lang="nb-NO" sz="1200" b="0" i="0" kern="1200" dirty="0">
                <a:solidFill>
                  <a:schemeClr val="tx1"/>
                </a:solidFill>
                <a:effectLst/>
                <a:latin typeface="+mn-lt"/>
                <a:ea typeface="+mn-ea"/>
                <a:cs typeface="+mn-cs"/>
              </a:rPr>
              <a:t>Pisa, </a:t>
            </a:r>
            <a:r>
              <a:rPr lang="nb-NO" sz="1200" b="0" i="0" kern="1200" dirty="0" err="1">
                <a:solidFill>
                  <a:schemeClr val="tx1"/>
                </a:solidFill>
                <a:effectLst/>
                <a:latin typeface="+mn-lt"/>
                <a:ea typeface="+mn-ea"/>
                <a:cs typeface="+mn-cs"/>
              </a:rPr>
              <a:t>nel</a:t>
            </a:r>
            <a:r>
              <a:rPr lang="nb-NO" sz="1200" b="0" i="0" kern="1200" dirty="0">
                <a:solidFill>
                  <a:schemeClr val="tx1"/>
                </a:solidFill>
                <a:effectLst/>
                <a:latin typeface="+mn-lt"/>
                <a:ea typeface="+mn-ea"/>
                <a:cs typeface="+mn-cs"/>
              </a:rPr>
              <a:t> </a:t>
            </a:r>
            <a:r>
              <a:rPr lang="nb-NO" sz="1200" b="0" i="0" kern="1200" dirty="0" err="1">
                <a:solidFill>
                  <a:schemeClr val="tx1"/>
                </a:solidFill>
                <a:effectLst/>
                <a:latin typeface="+mn-lt"/>
                <a:ea typeface="+mn-ea"/>
                <a:cs typeface="+mn-cs"/>
              </a:rPr>
              <a:t>novembre</a:t>
            </a:r>
            <a:r>
              <a:rPr lang="nb-NO" sz="1200" b="0" i="0" kern="1200" dirty="0">
                <a:solidFill>
                  <a:schemeClr val="tx1"/>
                </a:solidFill>
                <a:effectLst/>
                <a:latin typeface="+mn-lt"/>
                <a:ea typeface="+mn-ea"/>
                <a:cs typeface="+mn-cs"/>
              </a:rPr>
              <a:t> 1961 </a:t>
            </a:r>
            <a:r>
              <a:rPr lang="it-IT" sz="1200" b="0" i="0" kern="1200" dirty="0">
                <a:solidFill>
                  <a:schemeClr val="tx1"/>
                </a:solidFill>
                <a:effectLst/>
                <a:latin typeface="+mn-lt"/>
                <a:ea typeface="+mn-ea"/>
                <a:cs typeface="+mn-cs"/>
              </a:rPr>
              <a:t>La grande calcolatrice elettronica per ricerche scientifiche realizzata dal Centro studi dell’Università di Pisa viene inaugurata presso l’Istituto di Fisica dell’Università di Pisa, alla presenza del Presidente della Repubblica e dei Rettori di tutte le Università italiane convenuti a Pisa in occasione dell’apertura del nuovo anno accademico.</a:t>
            </a:r>
          </a:p>
          <a:p>
            <a:r>
              <a:rPr lang="it-IT" sz="1200" b="0" i="0" kern="1200" dirty="0">
                <a:solidFill>
                  <a:schemeClr val="tx1"/>
                </a:solidFill>
                <a:effectLst/>
                <a:latin typeface="+mn-lt"/>
                <a:ea typeface="+mn-ea"/>
                <a:cs typeface="+mn-cs"/>
              </a:rPr>
              <a:t>L’iniziativa incontrò subito l’interesse della società Olivetti di Ivrea, che già aveva iniziato studi e progettazioni in campo elettronico in relazione ai propri programmi produttivi. In base ad una convenzione stipulata con l’Università di Pisa, la Olivetti assicurava un contributo finanziario e la collaborazione di proprio personale specializzato.</a:t>
            </a:r>
          </a:p>
          <a:p>
            <a:r>
              <a:rPr lang="it-IT" sz="1200" b="0" i="0" kern="1200" dirty="0">
                <a:solidFill>
                  <a:schemeClr val="tx1"/>
                </a:solidFill>
                <a:effectLst/>
                <a:latin typeface="+mn-lt"/>
                <a:ea typeface="+mn-ea"/>
                <a:cs typeface="+mn-cs"/>
              </a:rPr>
              <a:t>Anche io sono nata a </a:t>
            </a:r>
            <a:r>
              <a:rPr lang="it-IT" sz="1200" b="0" i="0" kern="1200" dirty="0" err="1">
                <a:solidFill>
                  <a:schemeClr val="tx1"/>
                </a:solidFill>
                <a:effectLst/>
                <a:latin typeface="+mn-lt"/>
                <a:ea typeface="+mn-ea"/>
                <a:cs typeface="+mn-cs"/>
              </a:rPr>
              <a:t>meta’</a:t>
            </a:r>
            <a:r>
              <a:rPr lang="it-IT" sz="1200" b="0" i="0" kern="1200" dirty="0">
                <a:solidFill>
                  <a:schemeClr val="tx1"/>
                </a:solidFill>
                <a:effectLst/>
                <a:latin typeface="+mn-lt"/>
                <a:ea typeface="+mn-ea"/>
                <a:cs typeface="+mn-cs"/>
              </a:rPr>
              <a:t> degli anni 60. </a:t>
            </a:r>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2</a:t>
            </a:fld>
            <a:endParaRPr lang="nb-NO"/>
          </a:p>
        </p:txBody>
      </p:sp>
    </p:spTree>
    <p:extLst>
      <p:ext uri="{BB962C8B-B14F-4D97-AF65-F5344CB8AC3E}">
        <p14:creationId xmlns:p14="http://schemas.microsoft.com/office/powerpoint/2010/main" val="2430592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kern="1200" dirty="0">
                <a:solidFill>
                  <a:schemeClr val="tx1"/>
                </a:solidFill>
                <a:effectLst/>
                <a:latin typeface="+mn-lt"/>
                <a:ea typeface="+mn-ea"/>
                <a:cs typeface="+mn-cs"/>
              </a:rPr>
              <a:t>Al liceo classico avevamo due ore di matematica alla settimana. La professoressa di matematica, Annamaria Bastianoni, ci insegnava a programmare la calcolatrice Texas T57. Lei aveva lavorato da giovane come ricercatrice precaria al Centro Nazionale delle Ricerche. Faceva la professoressa di matematica in un liceo classico, ma era una pioniera. Mentre la calcolatrice faceva i calcoli la professoressa diceva, rivolgendosi con rispetto alla calcolatrice: «Ci pensa un po’». </a:t>
            </a:r>
            <a:endParaRPr lang="nb-NO"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La matematica per me era facile, le versioni di greco diventavano, invece, sempre più difficili</a:t>
            </a:r>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3</a:t>
            </a:fld>
            <a:endParaRPr lang="nb-NO"/>
          </a:p>
        </p:txBody>
      </p:sp>
    </p:spTree>
    <p:extLst>
      <p:ext uri="{BB962C8B-B14F-4D97-AF65-F5344CB8AC3E}">
        <p14:creationId xmlns:p14="http://schemas.microsoft.com/office/powerpoint/2010/main" val="325192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1" dirty="0"/>
              <a:t>Iscrizione a Informatica</a:t>
            </a:r>
            <a:endParaRPr lang="it-IT" dirty="0"/>
          </a:p>
          <a:p>
            <a:pPr lvl="1"/>
            <a:r>
              <a:rPr lang="it-IT" dirty="0"/>
              <a:t>Entrata in un mondo nuovo con 1.200 matricole da tutta Italia.</a:t>
            </a:r>
          </a:p>
          <a:p>
            <a:pPr lvl="1"/>
            <a:r>
              <a:rPr lang="it-IT" dirty="0"/>
              <a:t>Primo giorno: la professoressa di matematica disse che solo 1 su 3 si sarebbe laureato.</a:t>
            </a:r>
          </a:p>
          <a:p>
            <a:pPr lvl="1"/>
            <a:r>
              <a:rPr lang="it-IT" dirty="0"/>
              <a:t>Docenti pionieri della CEP, con esperienze di studio in America.</a:t>
            </a:r>
          </a:p>
          <a:p>
            <a:pPr lvl="1"/>
            <a:r>
              <a:rPr lang="it-IT" dirty="0"/>
              <a:t>Lezioni in un vecchio cinema dismesso, freddo, con professori eccentrici.</a:t>
            </a:r>
          </a:p>
          <a:p>
            <a:r>
              <a:rPr lang="it-IT" b="1" dirty="0"/>
              <a:t>Studi universitari</a:t>
            </a:r>
            <a:endParaRPr lang="it-IT" dirty="0"/>
          </a:p>
          <a:p>
            <a:pPr lvl="1"/>
            <a:r>
              <a:rPr lang="it-IT" dirty="0"/>
              <a:t>Niente computer fino al terzo anno.</a:t>
            </a:r>
          </a:p>
          <a:p>
            <a:pPr lvl="1"/>
            <a:r>
              <a:rPr lang="it-IT" dirty="0"/>
              <a:t>Studio di logica matematica, algoritmi, teoria e linguaggi di programmazione.</a:t>
            </a:r>
          </a:p>
          <a:p>
            <a:pPr lvl="1"/>
            <a:r>
              <a:rPr lang="it-IT" dirty="0"/>
              <a:t>Approfondimento del sistema operativo IBM 360 (già obsoleto nel 1985).</a:t>
            </a:r>
          </a:p>
          <a:p>
            <a:pPr lvl="1"/>
            <a:r>
              <a:rPr lang="it-IT" dirty="0"/>
              <a:t>Laurea nel 1988 con il prof. Vincenzo Ambriola, tesi: </a:t>
            </a:r>
            <a:r>
              <a:rPr lang="it-IT" i="1" dirty="0"/>
              <a:t>Un modello concettuale per la rappresentazione di sistemi software</a:t>
            </a:r>
            <a:r>
              <a:rPr lang="it-IT" dirty="0"/>
              <a:t>.</a:t>
            </a:r>
          </a:p>
          <a:p>
            <a:r>
              <a:rPr lang="it-IT" b="1" dirty="0"/>
              <a:t>Primo lavoro (1988, </a:t>
            </a:r>
            <a:r>
              <a:rPr lang="it-IT" b="1" dirty="0" err="1"/>
              <a:t>Tecsiel</a:t>
            </a:r>
            <a:r>
              <a:rPr lang="it-IT" b="1" dirty="0"/>
              <a:t> a Pisa)</a:t>
            </a:r>
            <a:endParaRPr lang="it-IT" dirty="0"/>
          </a:p>
          <a:p>
            <a:pPr lvl="1"/>
            <a:r>
              <a:rPr lang="it-IT" dirty="0"/>
              <a:t>Azienda a partecipazione statale con sede in un palazzo del ’700 in Via Santa Maria.</a:t>
            </a:r>
          </a:p>
          <a:p>
            <a:pPr lvl="1"/>
            <a:r>
              <a:rPr lang="it-IT" dirty="0"/>
              <a:t>Circa 100 dipendenti, età media 27 anni.</a:t>
            </a:r>
          </a:p>
          <a:p>
            <a:pPr lvl="1"/>
            <a:r>
              <a:rPr lang="it-IT" dirty="0"/>
              <a:t>Zone riservate: area segreta per IBM, area per software autostradali (con simulatore di casello).</a:t>
            </a:r>
          </a:p>
          <a:p>
            <a:r>
              <a:rPr lang="it-IT" b="1" dirty="0"/>
              <a:t>Trasferimento in Norvegia (Trondheim)</a:t>
            </a:r>
            <a:endParaRPr lang="it-IT" dirty="0"/>
          </a:p>
          <a:p>
            <a:r>
              <a:rPr lang="it-IT" b="1" dirty="0"/>
              <a:t>Esperienza di ricerca a Trondheim</a:t>
            </a:r>
            <a:endParaRPr lang="it-IT" dirty="0"/>
          </a:p>
          <a:p>
            <a:pPr lvl="1"/>
            <a:r>
              <a:rPr lang="it-IT" dirty="0"/>
              <a:t>Lavoro su un progetto legato alla tesi, per aiutare i programmatori.</a:t>
            </a:r>
          </a:p>
          <a:p>
            <a:pPr lvl="1"/>
            <a:r>
              <a:rPr lang="it-IT" dirty="0"/>
              <a:t>Gruppo internazionale guidato da Reidar </a:t>
            </a:r>
            <a:r>
              <a:rPr lang="it-IT" dirty="0" err="1"/>
              <a:t>Conradi</a:t>
            </a:r>
            <a:r>
              <a:rPr lang="it-IT" dirty="0"/>
              <a:t>, con tesisti e dottorandi.</a:t>
            </a:r>
          </a:p>
          <a:p>
            <a:pPr lvl="1"/>
            <a:r>
              <a:rPr lang="it-IT" dirty="0"/>
              <a:t>Ricordo del collega vietnamita Minh, con abitudini particolari.</a:t>
            </a:r>
          </a:p>
          <a:p>
            <a:pPr lvl="1"/>
            <a:r>
              <a:rPr lang="it-IT" dirty="0"/>
              <a:t>Scrittura del primo articolo in inglese, restituito dal professore pieno di correzioni.</a:t>
            </a:r>
          </a:p>
          <a:p>
            <a:pPr lvl="1"/>
            <a:r>
              <a:rPr lang="it-IT" dirty="0"/>
              <a:t>Correzione memorabile: “++” → significava scrivere di più e meglio, un insegnamento che rimase nel DNA.</a:t>
            </a:r>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4</a:t>
            </a:fld>
            <a:endParaRPr lang="nb-NO"/>
          </a:p>
        </p:txBody>
      </p:sp>
    </p:spTree>
    <p:extLst>
      <p:ext uri="{BB962C8B-B14F-4D97-AF65-F5344CB8AC3E}">
        <p14:creationId xmlns:p14="http://schemas.microsoft.com/office/powerpoint/2010/main" val="4039210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1" dirty="0"/>
              <a:t>Trasferimento a Torino</a:t>
            </a:r>
            <a:endParaRPr lang="it-IT" dirty="0"/>
          </a:p>
          <a:p>
            <a:pPr lvl="1"/>
            <a:r>
              <a:rPr lang="it-IT" dirty="0"/>
              <a:t>Non conoscevo nessuno in città.</a:t>
            </a:r>
          </a:p>
          <a:p>
            <a:pPr lvl="1"/>
            <a:r>
              <a:rPr lang="it-IT" dirty="0"/>
              <a:t>Restavano due anni di dottorato.</a:t>
            </a:r>
          </a:p>
          <a:p>
            <a:pPr lvl="1"/>
            <a:r>
              <a:rPr lang="it-IT" dirty="0"/>
              <a:t>Cercò casa in una sola mattinata: trovò una mansarda in affitto dopo aver letto gli annunci su </a:t>
            </a:r>
            <a:r>
              <a:rPr lang="it-IT" i="1" dirty="0"/>
              <a:t>La Stampa</a:t>
            </a:r>
            <a:r>
              <a:rPr lang="it-IT" dirty="0"/>
              <a:t>.</a:t>
            </a:r>
          </a:p>
          <a:p>
            <a:r>
              <a:rPr lang="it-IT" b="1" dirty="0"/>
              <a:t>Scoperta del Web</a:t>
            </a:r>
            <a:endParaRPr lang="it-IT" dirty="0"/>
          </a:p>
          <a:p>
            <a:pPr lvl="1"/>
            <a:r>
              <a:rPr lang="it-IT" dirty="0"/>
              <a:t>Una mattina trovò Mario al computer dopo una notte di lavoro.</a:t>
            </a:r>
          </a:p>
          <a:p>
            <a:pPr lvl="1"/>
            <a:r>
              <a:rPr lang="it-IT" dirty="0"/>
              <a:t>Aveva installato </a:t>
            </a:r>
            <a:r>
              <a:rPr lang="it-IT" b="1" dirty="0" err="1"/>
              <a:t>Mosaic</a:t>
            </a:r>
            <a:r>
              <a:rPr lang="it-IT" dirty="0"/>
              <a:t>, uno dei primi browser.</a:t>
            </a:r>
          </a:p>
          <a:p>
            <a:pPr lvl="1"/>
            <a:r>
              <a:rPr lang="it-IT" dirty="0"/>
              <a:t>Mostrò il sito del MIT e spiegò:</a:t>
            </a:r>
          </a:p>
          <a:p>
            <a:pPr lvl="2"/>
            <a:r>
              <a:rPr lang="it-IT" dirty="0"/>
              <a:t>HTTP = </a:t>
            </a:r>
            <a:r>
              <a:rPr lang="it-IT" i="1" dirty="0" err="1"/>
              <a:t>hypertext</a:t>
            </a:r>
            <a:r>
              <a:rPr lang="it-IT" i="1" dirty="0"/>
              <a:t> transfer </a:t>
            </a:r>
            <a:r>
              <a:rPr lang="it-IT" i="1" dirty="0" err="1"/>
              <a:t>protocol</a:t>
            </a:r>
            <a:r>
              <a:rPr lang="it-IT" dirty="0"/>
              <a:t>.</a:t>
            </a:r>
          </a:p>
          <a:p>
            <a:pPr lvl="2"/>
            <a:r>
              <a:rPr lang="it-IT" dirty="0"/>
              <a:t>HTML = </a:t>
            </a:r>
            <a:r>
              <a:rPr lang="it-IT" i="1" dirty="0" err="1"/>
              <a:t>hypertext</a:t>
            </a:r>
            <a:r>
              <a:rPr lang="it-IT" i="1" dirty="0"/>
              <a:t> markup </a:t>
            </a:r>
            <a:r>
              <a:rPr lang="it-IT" i="1" dirty="0" err="1"/>
              <a:t>language</a:t>
            </a:r>
            <a:r>
              <a:rPr lang="it-IT" dirty="0"/>
              <a:t>.</a:t>
            </a:r>
          </a:p>
          <a:p>
            <a:pPr lvl="1"/>
            <a:r>
              <a:rPr lang="it-IT" dirty="0"/>
              <a:t>Previde l’esplosione del </a:t>
            </a:r>
            <a:r>
              <a:rPr lang="it-IT" b="1" dirty="0"/>
              <a:t>WWW</a:t>
            </a:r>
            <a:r>
              <a:rPr lang="it-IT" dirty="0"/>
              <a:t> e la necessità di un motore di ricerca.</a:t>
            </a:r>
          </a:p>
          <a:p>
            <a:pPr lvl="1"/>
            <a:r>
              <a:rPr lang="it-IT" dirty="0"/>
              <a:t>Lei, stanca e presa dalla tesi e dal suo primo corso di ingegneria del software, non colse subito la portata storica di quelle parole.</a:t>
            </a:r>
          </a:p>
          <a:p>
            <a:r>
              <a:rPr lang="it-IT" b="1" dirty="0"/>
              <a:t>Conferenza internazionale</a:t>
            </a:r>
            <a:endParaRPr lang="it-IT" dirty="0"/>
          </a:p>
          <a:p>
            <a:pPr lvl="1"/>
            <a:r>
              <a:rPr lang="it-IT" dirty="0"/>
              <a:t>Viaggio a Hong Kong per una conferenza sulla qualità del software.</a:t>
            </a:r>
          </a:p>
          <a:p>
            <a:pPr lvl="1"/>
            <a:r>
              <a:rPr lang="it-IT" dirty="0"/>
              <a:t>Dopo la conferenza, viaggio in Cina con l’amico norvegese Guttorm.</a:t>
            </a:r>
          </a:p>
          <a:p>
            <a:r>
              <a:rPr lang="it-IT" b="1" dirty="0"/>
              <a:t>Esperienza didattica con Patricia</a:t>
            </a:r>
            <a:endParaRPr lang="it-IT" dirty="0"/>
          </a:p>
          <a:p>
            <a:pPr lvl="1"/>
            <a:r>
              <a:rPr lang="it-IT" dirty="0"/>
              <a:t>Organizzarono il corso di ingegneria del software come un vero progetto con un committente reale.</a:t>
            </a:r>
          </a:p>
          <a:p>
            <a:pPr lvl="1"/>
            <a:r>
              <a:rPr lang="it-IT" dirty="0"/>
              <a:t>Ogni anno, per 4 anni, coinvolgevano enti e aziende come “clienti”.</a:t>
            </a:r>
          </a:p>
          <a:p>
            <a:pPr lvl="1"/>
            <a:r>
              <a:rPr lang="it-IT" dirty="0"/>
              <a:t>Gli studenti, divisi in gruppi, dovevano comprendere il problema del committente e proporre un sistema per risolverlo.</a:t>
            </a:r>
          </a:p>
          <a:p>
            <a:pPr lvl="1"/>
            <a:r>
              <a:rPr lang="it-IT" dirty="0"/>
              <a:t>Impegno enorme: molte ore settimanali, coordinamento di una decina di gruppi da 5 persone.</a:t>
            </a:r>
          </a:p>
          <a:p>
            <a:pPr lvl="1"/>
            <a:r>
              <a:rPr lang="it-IT" dirty="0" err="1"/>
              <a:t>Reproduzione</a:t>
            </a:r>
            <a:r>
              <a:rPr lang="it-IT" dirty="0"/>
              <a:t> realistica di stress e creatività dei progetti veri.</a:t>
            </a:r>
          </a:p>
          <a:p>
            <a:pPr lvl="1"/>
            <a:r>
              <a:rPr lang="it-IT" dirty="0"/>
              <a:t>Momenti difficili (una volta le critiche degli studenti la fecero piangere).</a:t>
            </a:r>
          </a:p>
          <a:p>
            <a:pPr lvl="1"/>
            <a:r>
              <a:rPr lang="it-IT" dirty="0"/>
              <a:t>Ma anche grandi soddisfazioni e crescita reciproca con gli studenti.</a:t>
            </a:r>
          </a:p>
        </p:txBody>
      </p:sp>
      <p:sp>
        <p:nvSpPr>
          <p:cNvPr id="4" name="Slide Number Placeholder 3"/>
          <p:cNvSpPr>
            <a:spLocks noGrp="1"/>
          </p:cNvSpPr>
          <p:nvPr>
            <p:ph type="sldNum" sz="quarter" idx="5"/>
          </p:nvPr>
        </p:nvSpPr>
        <p:spPr/>
        <p:txBody>
          <a:bodyPr/>
          <a:lstStyle/>
          <a:p>
            <a:fld id="{BB1AC069-8A57-4D78-B7D3-350F7036A0D0}" type="slidenum">
              <a:rPr lang="nb-NO" smtClean="0"/>
              <a:t>5</a:t>
            </a:fld>
            <a:endParaRPr lang="nb-NO"/>
          </a:p>
        </p:txBody>
      </p:sp>
    </p:spTree>
    <p:extLst>
      <p:ext uri="{BB962C8B-B14F-4D97-AF65-F5344CB8AC3E}">
        <p14:creationId xmlns:p14="http://schemas.microsoft.com/office/powerpoint/2010/main" val="3854195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Il libro </a:t>
            </a:r>
            <a:r>
              <a:rPr lang="it-IT" sz="1200" i="1" kern="1200" dirty="0">
                <a:solidFill>
                  <a:schemeClr val="tx1"/>
                </a:solidFill>
                <a:effectLst/>
                <a:latin typeface="+mn-lt"/>
                <a:ea typeface="+mn-ea"/>
                <a:cs typeface="+mn-cs"/>
              </a:rPr>
              <a:t>Cuore e Computer</a:t>
            </a:r>
            <a:r>
              <a:rPr lang="it-IT" sz="1200" kern="1200" dirty="0">
                <a:solidFill>
                  <a:schemeClr val="tx1"/>
                </a:solidFill>
                <a:effectLst/>
                <a:latin typeface="+mn-lt"/>
                <a:ea typeface="+mn-ea"/>
                <a:cs typeface="+mn-cs"/>
              </a:rPr>
              <a:t> venne pubblicato prima da Mondadori e poi in norvegese da </a:t>
            </a:r>
            <a:r>
              <a:rPr lang="it-IT" sz="1200" i="1" kern="1200" dirty="0">
                <a:solidFill>
                  <a:schemeClr val="tx1"/>
                </a:solidFill>
                <a:effectLst/>
                <a:latin typeface="+mn-lt"/>
                <a:ea typeface="+mn-ea"/>
                <a:cs typeface="+mn-cs"/>
              </a:rPr>
              <a:t>Academica</a:t>
            </a:r>
            <a:r>
              <a:rPr lang="it-IT" sz="1200" kern="1200" dirty="0">
                <a:solidFill>
                  <a:schemeClr val="tx1"/>
                </a:solidFill>
                <a:effectLst/>
                <a:latin typeface="+mn-lt"/>
                <a:ea typeface="+mn-ea"/>
                <a:cs typeface="+mn-cs"/>
              </a:rPr>
              <a:t>, una casa editrice norvegese. La pubblicazione del libro mi diede un’enorme gioia e fiducia in me stessa, ma allo stesso tempo mi venne in mente che non volevo più lavorare all’università. </a:t>
            </a:r>
          </a:p>
          <a:p>
            <a:r>
              <a:rPr lang="it-IT" sz="1200" kern="1200" dirty="0">
                <a:solidFill>
                  <a:schemeClr val="tx1"/>
                </a:solidFill>
                <a:effectLst/>
                <a:latin typeface="+mn-lt"/>
                <a:ea typeface="+mn-ea"/>
                <a:cs typeface="+mn-cs"/>
              </a:rPr>
              <a:t>Il 28 dicembre 2008 partimmo per l’Australia dove tra-</a:t>
            </a:r>
            <a:endParaRPr lang="nb-NO"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scorsi un periodo sabbatico alla University Technology Sydney.</a:t>
            </a: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Con il mio supervisore locale non riuscii a stabilire un buon rapporto. Durante una riunione con me, lui mentre io parlavo, si addormentò.</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 miei figli eirik e roberto nati a cavallo del 2000 sono nati e cresciuti tra i computer e nei laboratori di ricerca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Roberto </a:t>
            </a:r>
            <a:r>
              <a:rPr lang="it-IT" sz="1200" kern="1200" dirty="0" err="1">
                <a:solidFill>
                  <a:schemeClr val="tx1"/>
                </a:solidFill>
                <a:effectLst/>
                <a:latin typeface="+mn-lt"/>
                <a:ea typeface="+mn-ea"/>
                <a:cs typeface="+mn-cs"/>
              </a:rPr>
              <a:t>inizio’</a:t>
            </a:r>
            <a:r>
              <a:rPr lang="it-IT" sz="1200" kern="1200" dirty="0">
                <a:solidFill>
                  <a:schemeClr val="tx1"/>
                </a:solidFill>
                <a:effectLst/>
                <a:latin typeface="+mn-lt"/>
                <a:ea typeface="+mn-ea"/>
                <a:cs typeface="+mn-cs"/>
              </a:rPr>
              <a:t> a giocare al computer prima di iniziare a parlare, non avevamo idea che il binomio bambini e digitale deve essere regolamentato. </a:t>
            </a: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6</a:t>
            </a:fld>
            <a:endParaRPr lang="nb-NO"/>
          </a:p>
        </p:txBody>
      </p:sp>
    </p:spTree>
    <p:extLst>
      <p:ext uri="{BB962C8B-B14F-4D97-AF65-F5344CB8AC3E}">
        <p14:creationId xmlns:p14="http://schemas.microsoft.com/office/powerpoint/2010/main" val="3945855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Io che avevo appena scritto </a:t>
            </a:r>
            <a:r>
              <a:rPr lang="it-IT" sz="1200" i="1" kern="1200" dirty="0">
                <a:solidFill>
                  <a:schemeClr val="tx1"/>
                </a:solidFill>
                <a:effectLst/>
                <a:latin typeface="+mn-lt"/>
                <a:ea typeface="+mn-ea"/>
                <a:cs typeface="+mn-cs"/>
              </a:rPr>
              <a:t>Cuore e Computer</a:t>
            </a:r>
            <a:r>
              <a:rPr lang="it-IT" sz="1200" kern="1200" dirty="0">
                <a:solidFill>
                  <a:schemeClr val="tx1"/>
                </a:solidFill>
                <a:effectLst/>
                <a:latin typeface="+mn-lt"/>
                <a:ea typeface="+mn-ea"/>
                <a:cs typeface="+mn-cs"/>
              </a:rPr>
              <a:t>, che stavo usando sempre più tempo ed energia per convincere i giovani, soprattutto le ragazze ad avvicinarsi alla tecnologia, cominciai a capire che la tecnologia </a:t>
            </a:r>
            <a:r>
              <a:rPr lang="nb-NO" sz="1200" kern="1200" dirty="0" err="1">
                <a:solidFill>
                  <a:schemeClr val="tx1"/>
                </a:solidFill>
                <a:effectLst/>
                <a:latin typeface="+mn-lt"/>
                <a:ea typeface="+mn-ea"/>
                <a:cs typeface="+mn-cs"/>
              </a:rPr>
              <a:t>puo</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essere</a:t>
            </a:r>
            <a:r>
              <a:rPr lang="nb-NO" sz="1200" kern="1200" dirty="0">
                <a:solidFill>
                  <a:schemeClr val="tx1"/>
                </a:solidFill>
                <a:effectLst/>
                <a:latin typeface="+mn-lt"/>
                <a:ea typeface="+mn-ea"/>
                <a:cs typeface="+mn-cs"/>
              </a:rPr>
              <a:t> negativa per le </a:t>
            </a:r>
            <a:r>
              <a:rPr lang="nb-NO" sz="1200" kern="1200" dirty="0" err="1">
                <a:solidFill>
                  <a:schemeClr val="tx1"/>
                </a:solidFill>
                <a:effectLst/>
                <a:latin typeface="+mn-lt"/>
                <a:ea typeface="+mn-ea"/>
                <a:cs typeface="+mn-cs"/>
              </a:rPr>
              <a:t>persone</a:t>
            </a:r>
            <a:r>
              <a:rPr lang="nb-NO" sz="1200" kern="1200" dirty="0">
                <a:solidFill>
                  <a:schemeClr val="tx1"/>
                </a:solidFill>
                <a:effectLst/>
                <a:latin typeface="+mn-lt"/>
                <a:ea typeface="+mn-ea"/>
                <a:cs typeface="+mn-cs"/>
              </a:rPr>
              <a:t>. </a:t>
            </a:r>
          </a:p>
          <a:p>
            <a:r>
              <a:rPr lang="it-IT" sz="1200" kern="1200" dirty="0">
                <a:solidFill>
                  <a:schemeClr val="tx1"/>
                </a:solidFill>
                <a:effectLst/>
                <a:latin typeface="+mn-lt"/>
                <a:ea typeface="+mn-ea"/>
                <a:cs typeface="+mn-cs"/>
              </a:rPr>
              <a:t>Io ero direttrice di dipartimento. Oltre al problema di Reidar lavoravo con tanti problemi legati alla gestione delle persone. Mi impegnavo per le ragazze e le donne nell’informatica e nella ricerca. </a:t>
            </a:r>
            <a:endParaRPr lang="nb-NO"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Entrai nel consiglio di amministrazione di </a:t>
            </a:r>
            <a:r>
              <a:rPr lang="it-IT" sz="1200" i="1" kern="1200" dirty="0">
                <a:solidFill>
                  <a:schemeClr val="tx1"/>
                </a:solidFill>
                <a:effectLst/>
                <a:latin typeface="+mn-lt"/>
                <a:ea typeface="+mn-ea"/>
                <a:cs typeface="+mn-cs"/>
              </a:rPr>
              <a:t>Reply</a:t>
            </a:r>
            <a:r>
              <a:rPr lang="it-IT" sz="1200" kern="1200" dirty="0">
                <a:solidFill>
                  <a:schemeClr val="tx1"/>
                </a:solidFill>
                <a:effectLst/>
                <a:latin typeface="+mn-lt"/>
                <a:ea typeface="+mn-ea"/>
                <a:cs typeface="+mn-cs"/>
              </a:rPr>
              <a:t> e per tre anni andavo a Torino almeno tre volte all’anno. Di quel mondo mi colpirono i guadagni e la velocità con cui si prendevano le decisioni.</a:t>
            </a:r>
            <a:endParaRPr lang="nb-NO"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Le persone mi interessano di più dell’informatica, ma quando finì il mio mandato da direttrice di dipartimento, decisi di tornare a insegnare e a fare ricerca. Mi colpì, il giorno che tornai in dipartimento da professoressa normale, che certe persone cambiarono il modo di guardarmi e di parlare con me.</a:t>
            </a:r>
            <a:endParaRPr lang="nb-NO"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Alcuni nemmeno alzavano lo sguardo quando mi vede-</a:t>
            </a:r>
            <a:endParaRPr lang="nb-NO"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vano. Come se io non fossi più io. Reply non rinnovò il mio mandato nel consiglio di amministrazione e smisi di andare a Torino.</a:t>
            </a:r>
            <a:endParaRPr lang="nb-NO"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7</a:t>
            </a:fld>
            <a:endParaRPr lang="nb-NO"/>
          </a:p>
        </p:txBody>
      </p:sp>
    </p:spTree>
    <p:extLst>
      <p:ext uri="{BB962C8B-B14F-4D97-AF65-F5344CB8AC3E}">
        <p14:creationId xmlns:p14="http://schemas.microsoft.com/office/powerpoint/2010/main" val="48913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Sono passata quasi 60 anni da </a:t>
            </a:r>
            <a:r>
              <a:rPr lang="en-US" sz="1200" b="0" i="0" kern="1200" dirty="0" err="1">
                <a:solidFill>
                  <a:schemeClr val="tx1"/>
                </a:solidFill>
                <a:effectLst/>
                <a:latin typeface="+mn-lt"/>
                <a:ea typeface="+mn-ea"/>
                <a:cs typeface="+mn-cs"/>
              </a:rPr>
              <a:t>quando</a:t>
            </a:r>
            <a:r>
              <a:rPr lang="en-US" sz="1200" b="0" i="0" kern="1200" dirty="0">
                <a:solidFill>
                  <a:schemeClr val="tx1"/>
                </a:solidFill>
                <a:effectLst/>
                <a:latin typeface="+mn-lt"/>
                <a:ea typeface="+mn-ea"/>
                <a:cs typeface="+mn-cs"/>
              </a:rPr>
              <a:t> il Corso di informatica e’ </a:t>
            </a:r>
            <a:r>
              <a:rPr lang="en-US" sz="1200" b="0" i="0" kern="1200" dirty="0" err="1">
                <a:solidFill>
                  <a:schemeClr val="tx1"/>
                </a:solidFill>
                <a:effectLst/>
                <a:latin typeface="+mn-lt"/>
                <a:ea typeface="+mn-ea"/>
                <a:cs typeface="+mn-cs"/>
              </a:rPr>
              <a:t>stato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aperto</a:t>
            </a:r>
            <a:r>
              <a:rPr lang="en-US" sz="1200" b="0" i="0" kern="1200" dirty="0">
                <a:solidFill>
                  <a:schemeClr val="tx1"/>
                </a:solidFill>
                <a:effectLst/>
                <a:latin typeface="+mn-lt"/>
                <a:ea typeface="+mn-ea"/>
                <a:cs typeface="+mn-cs"/>
              </a:rPr>
              <a:t> a Pisa. 28 </a:t>
            </a:r>
            <a:r>
              <a:rPr lang="en-US" sz="1200" b="0" i="0" kern="1200" dirty="0" err="1">
                <a:solidFill>
                  <a:schemeClr val="tx1"/>
                </a:solidFill>
                <a:effectLst/>
                <a:latin typeface="+mn-lt"/>
                <a:ea typeface="+mn-ea"/>
                <a:cs typeface="+mn-cs"/>
              </a:rPr>
              <a:t>milioni</a:t>
            </a:r>
            <a:r>
              <a:rPr lang="en-US" sz="1200" b="0" i="0" kern="1200" dirty="0">
                <a:solidFill>
                  <a:schemeClr val="tx1"/>
                </a:solidFill>
                <a:effectLst/>
                <a:latin typeface="+mn-lt"/>
                <a:ea typeface="+mn-ea"/>
                <a:cs typeface="+mn-cs"/>
              </a:rPr>
              <a:t> di </a:t>
            </a:r>
            <a:r>
              <a:rPr lang="en-US" sz="1200" b="0" i="0" kern="1200" dirty="0" err="1">
                <a:solidFill>
                  <a:schemeClr val="tx1"/>
                </a:solidFill>
                <a:effectLst/>
                <a:latin typeface="+mn-lt"/>
                <a:ea typeface="+mn-ea"/>
                <a:cs typeface="+mn-cs"/>
              </a:rPr>
              <a:t>ingegneri</a:t>
            </a:r>
            <a:r>
              <a:rPr lang="en-US" sz="1200" b="0" i="0" kern="1200" dirty="0">
                <a:solidFill>
                  <a:schemeClr val="tx1"/>
                </a:solidFill>
                <a:effectLst/>
                <a:latin typeface="+mn-lt"/>
                <a:ea typeface="+mn-ea"/>
                <a:cs typeface="+mn-cs"/>
              </a:rPr>
              <a:t> del software </a:t>
            </a:r>
            <a:r>
              <a:rPr lang="en-US" sz="1200" b="0" i="0" kern="1200" dirty="0" err="1">
                <a:solidFill>
                  <a:schemeClr val="tx1"/>
                </a:solidFill>
                <a:effectLst/>
                <a:latin typeface="+mn-lt"/>
                <a:ea typeface="+mn-ea"/>
                <a:cs typeface="+mn-cs"/>
              </a:rPr>
              <a:t>nel</a:t>
            </a:r>
            <a:r>
              <a:rPr lang="en-US" sz="1200" b="0" i="0" kern="1200" dirty="0">
                <a:solidFill>
                  <a:schemeClr val="tx1"/>
                </a:solidFill>
                <a:effectLst/>
                <a:latin typeface="+mn-lt"/>
                <a:ea typeface="+mn-ea"/>
                <a:cs typeface="+mn-cs"/>
              </a:rPr>
              <a:t> mondo e di </a:t>
            </a:r>
            <a:r>
              <a:rPr lang="en-US" sz="1200" b="0" i="0" kern="1200" dirty="0" err="1">
                <a:solidFill>
                  <a:schemeClr val="tx1"/>
                </a:solidFill>
                <a:effectLst/>
                <a:latin typeface="+mn-lt"/>
                <a:ea typeface="+mn-ea"/>
                <a:cs typeface="+mn-cs"/>
              </a:rPr>
              <a:t>questi</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percentuale</a:t>
            </a:r>
            <a:r>
              <a:rPr lang="en-US" sz="1200" b="0" i="0" kern="1200" dirty="0">
                <a:solidFill>
                  <a:schemeClr val="tx1"/>
                </a:solidFill>
                <a:effectLst/>
                <a:latin typeface="+mn-lt"/>
                <a:ea typeface="+mn-ea"/>
                <a:cs typeface="+mn-cs"/>
              </a:rPr>
              <a:t> di </a:t>
            </a:r>
            <a:r>
              <a:rPr lang="en-US" sz="1200" b="0" i="0" kern="1200" dirty="0" err="1">
                <a:solidFill>
                  <a:schemeClr val="tx1"/>
                </a:solidFill>
                <a:effectLst/>
                <a:latin typeface="+mn-lt"/>
                <a:ea typeface="+mn-ea"/>
                <a:cs typeface="+mn-cs"/>
              </a:rPr>
              <a:t>donne</a:t>
            </a:r>
            <a:r>
              <a:rPr lang="en-US" sz="1200" b="0" i="0" kern="1200" dirty="0">
                <a:solidFill>
                  <a:schemeClr val="tx1"/>
                </a:solidFill>
                <a:effectLst/>
                <a:latin typeface="+mn-lt"/>
                <a:ea typeface="+mn-ea"/>
                <a:cs typeface="+mn-cs"/>
              </a:rPr>
              <a:t> varia da 5% al 20% a </a:t>
            </a:r>
            <a:r>
              <a:rPr lang="en-US" sz="1200" b="0" i="0" kern="1200" dirty="0" err="1">
                <a:solidFill>
                  <a:schemeClr val="tx1"/>
                </a:solidFill>
                <a:effectLst/>
                <a:latin typeface="+mn-lt"/>
                <a:ea typeface="+mn-ea"/>
                <a:cs typeface="+mn-cs"/>
              </a:rPr>
              <a:t>seconda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delle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fonti</a:t>
            </a: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it-IT" dirty="0"/>
              <a:t>Ecco il riassunto per punti del terzo testo:</a:t>
            </a:r>
          </a:p>
          <a:p>
            <a:r>
              <a:rPr lang="it-IT" b="1" dirty="0"/>
              <a:t>Telefonata inaspettata (2022)</a:t>
            </a:r>
            <a:endParaRPr lang="it-IT" dirty="0"/>
          </a:p>
          <a:p>
            <a:pPr lvl="1"/>
            <a:r>
              <a:rPr lang="it-IT" dirty="0"/>
              <a:t>Chiamata da un numero fisso di Oslo, inizialmente scambiata per telemarketing.</a:t>
            </a:r>
          </a:p>
          <a:p>
            <a:pPr lvl="1"/>
            <a:r>
              <a:rPr lang="it-IT" dirty="0"/>
              <a:t>Una signora con accento romano chiese di attendere per parlare con l’ambasciatore.</a:t>
            </a:r>
          </a:p>
          <a:p>
            <a:r>
              <a:rPr lang="it-IT" b="1" dirty="0"/>
              <a:t>Conversazione con l’ambasciatore d’Italia a Oslo</a:t>
            </a:r>
            <a:endParaRPr lang="it-IT" dirty="0"/>
          </a:p>
          <a:p>
            <a:pPr lvl="1"/>
            <a:r>
              <a:rPr lang="it-IT" dirty="0"/>
              <a:t>L’ambasciatore si complimentò per il </a:t>
            </a:r>
            <a:r>
              <a:rPr lang="it-IT" b="1" dirty="0"/>
              <a:t>premio per la parità di genere</a:t>
            </a:r>
            <a:r>
              <a:rPr lang="it-IT" dirty="0"/>
              <a:t> appena ricevuto.</a:t>
            </a:r>
          </a:p>
          <a:p>
            <a:pPr lvl="1"/>
            <a:r>
              <a:rPr lang="it-IT" dirty="0"/>
              <a:t>La notizia del premio era stata diffusa tramite comunicati stampa internazionali dall’università e intercettata dall’ambasciata italiana.</a:t>
            </a:r>
          </a:p>
          <a:p>
            <a:r>
              <a:rPr lang="it-IT" b="1" dirty="0"/>
              <a:t>Onorificenza</a:t>
            </a:r>
            <a:endParaRPr lang="it-IT" dirty="0"/>
          </a:p>
          <a:p>
            <a:pPr lvl="1"/>
            <a:r>
              <a:rPr lang="it-IT" dirty="0"/>
              <a:t>Da quell’iniziativa nacque la proposta di nomina a </a:t>
            </a:r>
            <a:r>
              <a:rPr lang="it-IT" b="1" dirty="0"/>
              <a:t>Cavaliere della Stella d’Italia</a:t>
            </a:r>
            <a:r>
              <a:rPr lang="it-IT" dirty="0"/>
              <a:t>.</a:t>
            </a:r>
          </a:p>
          <a:p>
            <a:pPr lvl="1"/>
            <a:r>
              <a:rPr lang="it-IT" dirty="0"/>
              <a:t>L’onorificenza viene assegnata a cittadini italiani e stranieri all’estero che contribuiscono positivamente all’immagine e ai valori dell’Italia.</a:t>
            </a:r>
          </a:p>
          <a:p>
            <a:r>
              <a:rPr lang="it-IT" dirty="0"/>
              <a:t>Vuoi che ora unisca tutti e tre i riassunti in un </a:t>
            </a:r>
            <a:r>
              <a:rPr lang="it-IT" b="1" dirty="0"/>
              <a:t>unico quadro narrativo a tappe</a:t>
            </a:r>
            <a:r>
              <a:rPr lang="it-IT" dirty="0"/>
              <a:t> (dall’università fino al riconoscimento come Cavaliere)?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 poi e’ </a:t>
            </a:r>
            <a:r>
              <a:rPr lang="en-US" sz="1200" b="0" i="0" kern="1200" dirty="0" err="1">
                <a:solidFill>
                  <a:schemeClr val="tx1"/>
                </a:solidFill>
                <a:effectLst/>
                <a:latin typeface="+mn-lt"/>
                <a:ea typeface="+mn-ea"/>
                <a:cs typeface="+mn-cs"/>
              </a:rPr>
              <a:t>arrivato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chatgpt</a:t>
            </a: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https://en.wikipedia.org/wiki/Software_engineering_demographics#:~:text=Software%20engineers%20make%20up%20a,from%2021%20million%20in%202016.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https://www.appacademy.io/blog/being-a-female-software-engineer-challenges-advice/#:~:text=A%202022%20global%20survey%20of,of%20software%20engineers%20are%20women. Da 5 a 20 % </a:t>
            </a:r>
            <a:r>
              <a:rPr lang="en-US" sz="1200" b="0" i="0" kern="1200" dirty="0" err="1">
                <a:solidFill>
                  <a:schemeClr val="tx1"/>
                </a:solidFill>
                <a:effectLst/>
                <a:latin typeface="+mn-lt"/>
                <a:ea typeface="+mn-ea"/>
                <a:cs typeface="+mn-cs"/>
              </a:rPr>
              <a:t>sono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donne</a:t>
            </a:r>
            <a:r>
              <a:rPr lang="en-US" sz="1200" b="0" i="0" kern="1200" dirty="0">
                <a:solidFill>
                  <a:schemeClr val="tx1"/>
                </a:solidFill>
                <a:effectLst/>
                <a:latin typeface="+mn-lt"/>
                <a:ea typeface="+mn-ea"/>
                <a:cs typeface="+mn-cs"/>
              </a:rPr>
              <a:t> </a:t>
            </a:r>
          </a:p>
          <a:p>
            <a:endParaRPr lang="it-IT"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a:t>
            </a:r>
            <a:endParaRPr lang="nb-NO"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8</a:t>
            </a:fld>
            <a:endParaRPr lang="nb-NO"/>
          </a:p>
        </p:txBody>
      </p:sp>
    </p:spTree>
    <p:extLst>
      <p:ext uri="{BB962C8B-B14F-4D97-AF65-F5344CB8AC3E}">
        <p14:creationId xmlns:p14="http://schemas.microsoft.com/office/powerpoint/2010/main" val="3133427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4:notes"/>
          <p:cNvSpPr>
            <a:spLocks noGrp="1" noRot="1" noChangeAspect="1"/>
          </p:cNvSpPr>
          <p:nvPr>
            <p:ph type="sldImg" idx="2"/>
          </p:nvPr>
        </p:nvSpPr>
        <p:spPr>
          <a:xfrm>
            <a:off x="657225" y="1793875"/>
            <a:ext cx="8612188" cy="4845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24:notes"/>
          <p:cNvSpPr txBox="1">
            <a:spLocks noGrp="1"/>
          </p:cNvSpPr>
          <p:nvPr>
            <p:ph type="body" idx="1"/>
          </p:nvPr>
        </p:nvSpPr>
        <p:spPr>
          <a:xfrm>
            <a:off x="992665" y="6908711"/>
            <a:ext cx="7941310" cy="5652582"/>
          </a:xfrm>
          <a:prstGeom prst="rect">
            <a:avLst/>
          </a:prstGeom>
          <a:noFill/>
          <a:ln>
            <a:noFill/>
          </a:ln>
        </p:spPr>
        <p:txBody>
          <a:bodyPr spcFirstLastPara="1" wrap="square" lIns="137152" tIns="68576" rIns="137152" bIns="68576" anchor="t" anchorCtr="0">
            <a:noAutofit/>
          </a:bodyPr>
          <a:lstStyle/>
          <a:p>
            <a:r>
              <a:rPr lang="no-NO"/>
              <a:t>But why?</a:t>
            </a:r>
            <a:endParaRPr/>
          </a:p>
          <a:p>
            <a:r>
              <a:rPr lang="no-NO"/>
              <a:t>What are the challenges?</a:t>
            </a:r>
            <a:endParaRPr/>
          </a:p>
          <a:p>
            <a:r>
              <a:rPr lang="no-NO"/>
              <a:t>And in our projects we are trying to combat these challenges, </a:t>
            </a:r>
            <a:endParaRPr/>
          </a:p>
          <a:p>
            <a:r>
              <a:rPr lang="no-NO"/>
              <a:t>Examples from EUGAIN</a:t>
            </a:r>
            <a:endParaRPr/>
          </a:p>
          <a:p>
            <a:r>
              <a:rPr lang="no-NO"/>
              <a:t>Calling the applicants, Welcome day, March 8 - Women's Day, Network lunches, Programming courses, social activities such as Mountain hiking, PhD party, Invite high school girls from all over the country, Presentations and workshops, Personal meeting with role models, Break down stereotypes and bias, hire women role models</a:t>
            </a:r>
            <a:endParaRPr/>
          </a:p>
          <a:p>
            <a:pPr marL="79138">
              <a:lnSpc>
                <a:spcPct val="90000"/>
              </a:lnSpc>
            </a:pPr>
            <a:endParaRPr>
              <a:solidFill>
                <a:schemeClr val="lt1"/>
              </a:solidFill>
            </a:endParaRPr>
          </a:p>
          <a:p>
            <a:pPr marL="79138">
              <a:lnSpc>
                <a:spcPct val="90000"/>
              </a:lnSpc>
              <a:spcBef>
                <a:spcPts val="1108"/>
              </a:spcBef>
            </a:pPr>
            <a:r>
              <a:rPr lang="no-NO">
                <a:solidFill>
                  <a:schemeClr val="lt1"/>
                </a:solidFill>
              </a:rPr>
              <a:t>This is answer to question about what works</a:t>
            </a:r>
            <a:endParaRPr>
              <a:solidFill>
                <a:schemeClr val="lt1"/>
              </a:solidFill>
            </a:endParaRPr>
          </a:p>
          <a:p>
            <a:pPr marL="79138">
              <a:lnSpc>
                <a:spcPct val="90000"/>
              </a:lnSpc>
              <a:spcBef>
                <a:spcPts val="1108"/>
              </a:spcBef>
            </a:pPr>
            <a:endParaRPr>
              <a:solidFill>
                <a:schemeClr val="lt1"/>
              </a:solidFill>
            </a:endParaRPr>
          </a:p>
          <a:p>
            <a:pPr marL="79138">
              <a:lnSpc>
                <a:spcPct val="90000"/>
              </a:lnSpc>
              <a:spcBef>
                <a:spcPts val="1108"/>
              </a:spcBef>
            </a:pPr>
            <a:r>
              <a:rPr lang="no-NO">
                <a:solidFill>
                  <a:schemeClr val="lt1"/>
                </a:solidFill>
              </a:rPr>
              <a:t>Explain briefly what these projects have done and achieved since 1997 </a:t>
            </a:r>
            <a:endParaRPr/>
          </a:p>
          <a:p>
            <a:pPr marL="79138">
              <a:lnSpc>
                <a:spcPct val="90000"/>
              </a:lnSpc>
              <a:spcBef>
                <a:spcPts val="1108"/>
              </a:spcBef>
            </a:pPr>
            <a:r>
              <a:rPr lang="no-NO">
                <a:solidFill>
                  <a:schemeClr val="lt1"/>
                </a:solidFill>
              </a:rPr>
              <a:t>Measures such as </a:t>
            </a:r>
            <a:endParaRPr/>
          </a:p>
          <a:p>
            <a:pPr marL="79138">
              <a:spcBef>
                <a:spcPts val="1108"/>
              </a:spcBef>
            </a:pPr>
            <a:r>
              <a:rPr lang="no-NO">
                <a:solidFill>
                  <a:schemeClr val="lt1"/>
                </a:solidFill>
              </a:rPr>
              <a:t>Information</a:t>
            </a:r>
            <a:endParaRPr/>
          </a:p>
          <a:p>
            <a:pPr marL="79138">
              <a:spcBef>
                <a:spcPts val="1108"/>
              </a:spcBef>
            </a:pPr>
            <a:r>
              <a:rPr lang="no-NO">
                <a:solidFill>
                  <a:schemeClr val="lt1"/>
                </a:solidFill>
              </a:rPr>
              <a:t>Mentoring</a:t>
            </a:r>
            <a:endParaRPr/>
          </a:p>
          <a:p>
            <a:pPr marL="79138">
              <a:spcBef>
                <a:spcPts val="1108"/>
              </a:spcBef>
            </a:pPr>
            <a:r>
              <a:rPr lang="no-NO">
                <a:solidFill>
                  <a:schemeClr val="lt1"/>
                </a:solidFill>
              </a:rPr>
              <a:t>Network</a:t>
            </a:r>
            <a:endParaRPr/>
          </a:p>
          <a:p>
            <a:pPr marL="79138">
              <a:spcBef>
                <a:spcPts val="1108"/>
              </a:spcBef>
            </a:pPr>
            <a:r>
              <a:rPr lang="no-NO">
                <a:solidFill>
                  <a:schemeClr val="lt1"/>
                </a:solidFill>
              </a:rPr>
              <a:t>Anti bias training</a:t>
            </a:r>
            <a:endParaRPr/>
          </a:p>
          <a:p>
            <a:pPr marL="79138">
              <a:lnSpc>
                <a:spcPct val="90000"/>
              </a:lnSpc>
              <a:spcBef>
                <a:spcPts val="1108"/>
              </a:spcBef>
            </a:pPr>
            <a:endParaRPr>
              <a:solidFill>
                <a:schemeClr val="lt1"/>
              </a:solidFill>
            </a:endParaRPr>
          </a:p>
          <a:p>
            <a:pPr marL="237412" indent="-128033">
              <a:spcBef>
                <a:spcPts val="1108"/>
              </a:spcBef>
              <a:buClr>
                <a:schemeClr val="dk1"/>
              </a:buClr>
              <a:buSzPts val="1200"/>
            </a:pPr>
            <a:endParaRPr/>
          </a:p>
          <a:p>
            <a:endParaRPr/>
          </a:p>
        </p:txBody>
      </p:sp>
      <p:sp>
        <p:nvSpPr>
          <p:cNvPr id="134" name="Google Shape;134;p24:notes"/>
          <p:cNvSpPr txBox="1">
            <a:spLocks noGrp="1"/>
          </p:cNvSpPr>
          <p:nvPr>
            <p:ph type="sldNum" idx="12"/>
          </p:nvPr>
        </p:nvSpPr>
        <p:spPr>
          <a:xfrm>
            <a:off x="5622800" y="13635485"/>
            <a:ext cx="4301543" cy="720279"/>
          </a:xfrm>
          <a:prstGeom prst="rect">
            <a:avLst/>
          </a:prstGeom>
          <a:noFill/>
          <a:ln>
            <a:noFill/>
          </a:ln>
        </p:spPr>
        <p:txBody>
          <a:bodyPr spcFirstLastPara="1" wrap="square" lIns="137152" tIns="68576" rIns="137152" bIns="68576" anchor="b" anchorCtr="0">
            <a:noAutofit/>
          </a:bodyPr>
          <a:lstStyle/>
          <a:p>
            <a:fld id="{00000000-1234-1234-1234-123412341234}" type="slidenum">
              <a:rPr lang="no-NO"/>
              <a:pPr/>
              <a:t>9</a:t>
            </a:fld>
            <a:endParaRPr/>
          </a:p>
        </p:txBody>
      </p:sp>
    </p:spTree>
    <p:extLst>
      <p:ext uri="{BB962C8B-B14F-4D97-AF65-F5344CB8AC3E}">
        <p14:creationId xmlns:p14="http://schemas.microsoft.com/office/powerpoint/2010/main" val="4224735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06550-0B7D-B2AF-850C-90ADFFC43AB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5575561-3D3A-DF29-D449-A35537FCF3A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79B7EF1-1B17-5364-0895-48C228107559}"/>
              </a:ext>
            </a:extLst>
          </p:cNvPr>
          <p:cNvSpPr>
            <a:spLocks noGrp="1"/>
          </p:cNvSpPr>
          <p:nvPr>
            <p:ph type="body" idx="1"/>
          </p:nvPr>
        </p:nvSpPr>
        <p:spPr/>
        <p:txBody>
          <a:bodyPr/>
          <a:lstStyle/>
          <a:p>
            <a:r>
              <a:rPr lang="nb-NO" dirty="0"/>
              <a:t>Q: Do </a:t>
            </a:r>
            <a:r>
              <a:rPr lang="nb-NO" dirty="0" err="1"/>
              <a:t>you</a:t>
            </a:r>
            <a:r>
              <a:rPr lang="nb-NO" dirty="0"/>
              <a:t> </a:t>
            </a:r>
            <a:r>
              <a:rPr lang="nb-NO" dirty="0" err="1"/>
              <a:t>know</a:t>
            </a:r>
            <a:r>
              <a:rPr lang="nb-NO" dirty="0"/>
              <a:t> </a:t>
            </a:r>
            <a:r>
              <a:rPr lang="nb-NO" dirty="0" err="1"/>
              <a:t>about</a:t>
            </a:r>
            <a:r>
              <a:rPr lang="nb-NO" dirty="0"/>
              <a:t> </a:t>
            </a:r>
            <a:r>
              <a:rPr lang="nb-NO" dirty="0" err="1"/>
              <a:t>any</a:t>
            </a:r>
            <a:r>
              <a:rPr lang="nb-NO" dirty="0"/>
              <a:t> </a:t>
            </a:r>
            <a:r>
              <a:rPr lang="nb-NO" dirty="0" err="1"/>
              <a:t>interventions</a:t>
            </a:r>
            <a:r>
              <a:rPr lang="nb-NO" dirty="0"/>
              <a:t>/</a:t>
            </a:r>
            <a:r>
              <a:rPr lang="nb-NO" dirty="0" err="1"/>
              <a:t>techniques</a:t>
            </a:r>
            <a:r>
              <a:rPr lang="nb-NO" dirty="0"/>
              <a:t> for </a:t>
            </a:r>
            <a:r>
              <a:rPr lang="nb-NO" dirty="0" err="1"/>
              <a:t>improving</a:t>
            </a:r>
            <a:r>
              <a:rPr lang="nb-NO" dirty="0"/>
              <a:t> </a:t>
            </a:r>
            <a:r>
              <a:rPr lang="nb-NO" dirty="0" err="1"/>
              <a:t>balance</a:t>
            </a:r>
            <a:r>
              <a:rPr lang="nb-NO" dirty="0"/>
              <a:t> and </a:t>
            </a:r>
            <a:r>
              <a:rPr lang="nb-NO" dirty="0" err="1"/>
              <a:t>eliminating</a:t>
            </a:r>
            <a:r>
              <a:rPr lang="nb-NO" dirty="0"/>
              <a:t> </a:t>
            </a:r>
            <a:r>
              <a:rPr lang="nb-NO" dirty="0" err="1"/>
              <a:t>biases</a:t>
            </a:r>
            <a:r>
              <a:rPr lang="nb-NO" dirty="0"/>
              <a:t>?</a:t>
            </a:r>
          </a:p>
        </p:txBody>
      </p:sp>
      <p:sp>
        <p:nvSpPr>
          <p:cNvPr id="4" name="Plassholder for lysbildenummer 3">
            <a:extLst>
              <a:ext uri="{FF2B5EF4-FFF2-40B4-BE49-F238E27FC236}">
                <a16:creationId xmlns:a16="http://schemas.microsoft.com/office/drawing/2014/main" id="{0285F943-BB19-C036-F952-692D4A787B5F}"/>
              </a:ext>
            </a:extLst>
          </p:cNvPr>
          <p:cNvSpPr>
            <a:spLocks noGrp="1"/>
          </p:cNvSpPr>
          <p:nvPr>
            <p:ph type="sldNum" sz="quarter" idx="5"/>
          </p:nvPr>
        </p:nvSpPr>
        <p:spPr/>
        <p:txBody>
          <a:bodyPr/>
          <a:lstStyle/>
          <a:p>
            <a:fld id="{D8AF5861-CC5D-44E8-B33C-CD84562D017E}" type="slidenum">
              <a:rPr lang="en-GB" smtClean="0"/>
              <a:t>10</a:t>
            </a:fld>
            <a:endParaRPr lang="en-GB"/>
          </a:p>
        </p:txBody>
      </p:sp>
    </p:spTree>
    <p:extLst>
      <p:ext uri="{BB962C8B-B14F-4D97-AF65-F5344CB8AC3E}">
        <p14:creationId xmlns:p14="http://schemas.microsoft.com/office/powerpoint/2010/main" val="1854336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b825f2e4dc_2_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g3b825f2e4dc_2_0:notes"/>
          <p:cNvSpPr txBox="1">
            <a:spLocks noGrp="1"/>
          </p:cNvSpPr>
          <p:nvPr>
            <p:ph type="body" idx="1"/>
          </p:nvPr>
        </p:nvSpPr>
        <p:spPr>
          <a:xfrm>
            <a:off x="679450" y="4776788"/>
            <a:ext cx="5438775" cy="39084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 name="Google Shape;90;g3b825f2e4dc_2_0:notes"/>
          <p:cNvSpPr txBox="1">
            <a:spLocks noGrp="1"/>
          </p:cNvSpPr>
          <p:nvPr>
            <p:ph type="sldNum" idx="12"/>
          </p:nvPr>
        </p:nvSpPr>
        <p:spPr>
          <a:xfrm>
            <a:off x="3849688" y="9429750"/>
            <a:ext cx="2946400" cy="49688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b825f2e4dc_0_53:notes"/>
          <p:cNvSpPr txBox="1">
            <a:spLocks noGrp="1"/>
          </p:cNvSpPr>
          <p:nvPr>
            <p:ph type="body" idx="1"/>
          </p:nvPr>
        </p:nvSpPr>
        <p:spPr>
          <a:xfrm>
            <a:off x="679450" y="4776788"/>
            <a:ext cx="5438700" cy="3908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b825f2e4dc_0_5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D5156"/>
                </a:solidFill>
                <a:effectLst/>
                <a:latin typeface="Google Sans"/>
              </a:rPr>
              <a:t>https://dorik.com/blog/history-of-ai</a:t>
            </a:r>
          </a:p>
          <a:p>
            <a:endParaRPr lang="en-US" b="0" i="0">
              <a:solidFill>
                <a:srgbClr val="4D5156"/>
              </a:solidFill>
              <a:effectLst/>
              <a:latin typeface="Google Sans"/>
            </a:endParaRPr>
          </a:p>
          <a:p>
            <a:endParaRPr lang="en-US" b="0" i="0" dirty="0">
              <a:solidFill>
                <a:srgbClr val="4D5156"/>
              </a:solidFill>
              <a:effectLst/>
              <a:latin typeface="Google Sans"/>
            </a:endParaRPr>
          </a:p>
          <a:p>
            <a:endParaRPr lang="en-US" b="0" i="0" dirty="0">
              <a:solidFill>
                <a:srgbClr val="4D5156"/>
              </a:solidFill>
              <a:effectLst/>
              <a:latin typeface="Google Sans"/>
            </a:endParaRPr>
          </a:p>
          <a:p>
            <a:r>
              <a:rPr lang="en-US" b="0" i="0" dirty="0">
                <a:solidFill>
                  <a:srgbClr val="4D5156"/>
                </a:solidFill>
                <a:effectLst/>
                <a:latin typeface="Google Sans"/>
              </a:rPr>
              <a:t>The </a:t>
            </a:r>
            <a:r>
              <a:rPr lang="en-US" b="0" i="0" dirty="0">
                <a:solidFill>
                  <a:srgbClr val="040C28"/>
                </a:solidFill>
                <a:effectLst/>
                <a:latin typeface="Google Sans"/>
              </a:rPr>
              <a:t>1956</a:t>
            </a:r>
            <a:r>
              <a:rPr lang="en-US" b="0" i="0" dirty="0">
                <a:solidFill>
                  <a:srgbClr val="4D5156"/>
                </a:solidFill>
                <a:effectLst/>
                <a:latin typeface="Google Sans"/>
              </a:rPr>
              <a:t> Dartmouth workshop was the moment that AI gained its name </a:t>
            </a:r>
          </a:p>
          <a:p>
            <a:r>
              <a:rPr lang="en-US" dirty="0"/>
              <a:t>URL </a:t>
            </a:r>
          </a:p>
          <a:p>
            <a:r>
              <a:rPr lang="en-US" dirty="0"/>
              <a:t>The history of AI </a:t>
            </a:r>
            <a:br>
              <a:rPr lang="en-US" dirty="0"/>
            </a:br>
            <a:r>
              <a:rPr lang="en-US" dirty="0"/>
              <a:t>1950s: The first AI programs were written to run on the Ferranti Mark 1 machine of the University of Manchester: a checkers-playing program written by Christopher Strachey and a chess-playing program written by Dietrich Prinz.</a:t>
            </a:r>
          </a:p>
          <a:p>
            <a:r>
              <a:rPr lang="en-US" dirty="0"/>
              <a:t>1960s: The Dartmouth Conference was organized by John McCarthy, Marvin Minsky, Nathaniel Rochester, and Claude Shannon to discuss the possibility of thinking machines and artificial intelligence.</a:t>
            </a:r>
          </a:p>
          <a:p>
            <a:r>
              <a:rPr lang="en-US" dirty="0"/>
              <a:t>1970s: The first expert systems were developed.</a:t>
            </a:r>
          </a:p>
          <a:p>
            <a:r>
              <a:rPr lang="en-US" dirty="0"/>
              <a:t>1980s: The first neural networks were developed.</a:t>
            </a:r>
          </a:p>
          <a:p>
            <a:r>
              <a:rPr lang="en-US" dirty="0"/>
              <a:t>1990s: The first autonomous robots were developed. </a:t>
            </a:r>
          </a:p>
          <a:p>
            <a:r>
              <a:rPr lang="en-US" dirty="0"/>
              <a:t>2000s: The first self-driving cars were </a:t>
            </a:r>
            <a:r>
              <a:rPr lang="en-US" dirty="0" err="1"/>
              <a:t>developed.google</a:t>
            </a:r>
            <a:r>
              <a:rPr lang="en-US" dirty="0"/>
              <a:t> translator came in 2006 based on statistical methods. </a:t>
            </a:r>
          </a:p>
          <a:p>
            <a:r>
              <a:rPr lang="en-US" dirty="0"/>
              <a:t>2010s: The first AI-powered virtual assistants were developed. Deep learning revolution, </a:t>
            </a:r>
            <a:r>
              <a:rPr lang="en-US" dirty="0" err="1"/>
              <a:t>AlexNet</a:t>
            </a:r>
            <a:r>
              <a:rPr lang="en-US" dirty="0"/>
              <a:t> 2012 </a:t>
            </a:r>
          </a:p>
          <a:p>
            <a:r>
              <a:rPr lang="en-US" dirty="0"/>
              <a:t>2020s: AI continues to advance and is being used in a wide range of applications, from healthcare to finance to transportation 1.</a:t>
            </a:r>
            <a:endParaRPr lang="en-US" sz="1200" dirty="0">
              <a:solidFill>
                <a:srgbClr val="111111"/>
              </a:solidFill>
              <a:latin typeface="-apple-system"/>
            </a:endParaRPr>
          </a:p>
          <a:p>
            <a:endParaRPr lang="nb-NO" dirty="0"/>
          </a:p>
        </p:txBody>
      </p:sp>
      <p:sp>
        <p:nvSpPr>
          <p:cNvPr id="4" name="Slide Number Placeholder 3"/>
          <p:cNvSpPr>
            <a:spLocks noGrp="1"/>
          </p:cNvSpPr>
          <p:nvPr>
            <p:ph type="sldNum" sz="quarter" idx="5"/>
          </p:nvPr>
        </p:nvSpPr>
        <p:spPr/>
        <p:txBody>
          <a:bodyPr/>
          <a:lstStyle/>
          <a:p>
            <a:fld id="{1E85327C-1CF5-4206-8A67-378982608BF3}" type="slidenum">
              <a:rPr lang="nb-NO" smtClean="0"/>
              <a:t>15</a:t>
            </a:fld>
            <a:endParaRPr lang="nb-NO"/>
          </a:p>
        </p:txBody>
      </p:sp>
    </p:spTree>
    <p:extLst>
      <p:ext uri="{BB962C8B-B14F-4D97-AF65-F5344CB8AC3E}">
        <p14:creationId xmlns:p14="http://schemas.microsoft.com/office/powerpoint/2010/main" val="1978987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BB1AC069-8A57-4D78-B7D3-350F7036A0D0}" type="slidenum">
              <a:rPr lang="nb-NO" smtClean="0"/>
              <a:t>16</a:t>
            </a:fld>
            <a:endParaRPr lang="nb-NO"/>
          </a:p>
        </p:txBody>
      </p:sp>
    </p:spTree>
    <p:extLst>
      <p:ext uri="{BB962C8B-B14F-4D97-AF65-F5344CB8AC3E}">
        <p14:creationId xmlns:p14="http://schemas.microsoft.com/office/powerpoint/2010/main" val="2652703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7CA91-EADC-DE3C-E8E9-E0D3BEB5DBF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919FA6F-03AB-A717-9619-4B17EBAB27F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CE33BC2-065A-3DAB-4492-5E39676FC93E}"/>
              </a:ext>
            </a:extLst>
          </p:cNvPr>
          <p:cNvSpPr>
            <a:spLocks noGrp="1"/>
          </p:cNvSpPr>
          <p:nvPr>
            <p:ph type="body" idx="1"/>
          </p:nvPr>
        </p:nvSpPr>
        <p:spPr/>
        <p:txBody>
          <a:bodyPr/>
          <a:lstStyle/>
          <a:p>
            <a:r>
              <a:rPr lang="nb-NO" dirty="0"/>
              <a:t>Q: Do </a:t>
            </a:r>
            <a:r>
              <a:rPr lang="nb-NO" dirty="0" err="1"/>
              <a:t>you</a:t>
            </a:r>
            <a:r>
              <a:rPr lang="nb-NO" dirty="0"/>
              <a:t> </a:t>
            </a:r>
            <a:r>
              <a:rPr lang="nb-NO" dirty="0" err="1"/>
              <a:t>know</a:t>
            </a:r>
            <a:r>
              <a:rPr lang="nb-NO" dirty="0"/>
              <a:t> </a:t>
            </a:r>
            <a:r>
              <a:rPr lang="nb-NO" dirty="0" err="1"/>
              <a:t>about</a:t>
            </a:r>
            <a:r>
              <a:rPr lang="nb-NO" dirty="0"/>
              <a:t> </a:t>
            </a:r>
            <a:r>
              <a:rPr lang="nb-NO" dirty="0" err="1"/>
              <a:t>any</a:t>
            </a:r>
            <a:r>
              <a:rPr lang="nb-NO" dirty="0"/>
              <a:t> </a:t>
            </a:r>
            <a:r>
              <a:rPr lang="nb-NO" dirty="0" err="1"/>
              <a:t>interventions</a:t>
            </a:r>
            <a:r>
              <a:rPr lang="nb-NO" dirty="0"/>
              <a:t>/</a:t>
            </a:r>
            <a:r>
              <a:rPr lang="nb-NO" dirty="0" err="1"/>
              <a:t>techniques</a:t>
            </a:r>
            <a:r>
              <a:rPr lang="nb-NO" dirty="0"/>
              <a:t> for </a:t>
            </a:r>
            <a:r>
              <a:rPr lang="nb-NO" dirty="0" err="1"/>
              <a:t>improving</a:t>
            </a:r>
            <a:r>
              <a:rPr lang="nb-NO" dirty="0"/>
              <a:t> </a:t>
            </a:r>
            <a:r>
              <a:rPr lang="nb-NO" dirty="0" err="1"/>
              <a:t>balance</a:t>
            </a:r>
            <a:r>
              <a:rPr lang="nb-NO" dirty="0"/>
              <a:t> and </a:t>
            </a:r>
            <a:r>
              <a:rPr lang="nb-NO" dirty="0" err="1"/>
              <a:t>eliminating</a:t>
            </a:r>
            <a:r>
              <a:rPr lang="nb-NO" dirty="0"/>
              <a:t> </a:t>
            </a:r>
            <a:r>
              <a:rPr lang="nb-NO" dirty="0" err="1"/>
              <a:t>biases</a:t>
            </a:r>
            <a:r>
              <a:rPr lang="nb-NO" dirty="0"/>
              <a:t>?</a:t>
            </a:r>
          </a:p>
        </p:txBody>
      </p:sp>
      <p:sp>
        <p:nvSpPr>
          <p:cNvPr id="4" name="Plassholder for lysbildenummer 3">
            <a:extLst>
              <a:ext uri="{FF2B5EF4-FFF2-40B4-BE49-F238E27FC236}">
                <a16:creationId xmlns:a16="http://schemas.microsoft.com/office/drawing/2014/main" id="{BEABC153-E801-C2C2-3FEA-9213BA4361AE}"/>
              </a:ext>
            </a:extLst>
          </p:cNvPr>
          <p:cNvSpPr>
            <a:spLocks noGrp="1"/>
          </p:cNvSpPr>
          <p:nvPr>
            <p:ph type="sldNum" sz="quarter" idx="5"/>
          </p:nvPr>
        </p:nvSpPr>
        <p:spPr/>
        <p:txBody>
          <a:bodyPr/>
          <a:lstStyle/>
          <a:p>
            <a:fld id="{D8AF5861-CC5D-44E8-B33C-CD84562D017E}" type="slidenum">
              <a:rPr lang="en-GB" smtClean="0"/>
              <a:t>18</a:t>
            </a:fld>
            <a:endParaRPr lang="en-GB"/>
          </a:p>
        </p:txBody>
      </p:sp>
    </p:spTree>
    <p:extLst>
      <p:ext uri="{BB962C8B-B14F-4D97-AF65-F5344CB8AC3E}">
        <p14:creationId xmlns:p14="http://schemas.microsoft.com/office/powerpoint/2010/main" val="3864076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4F69C-AFEA-3168-6E6F-AD27192760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D4203941-2E6B-67FB-7E5B-C12D315758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F50E869C-A4FA-A08F-0FF1-2CD364DD7BA1}"/>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5" name="Footer Placeholder 4">
            <a:extLst>
              <a:ext uri="{FF2B5EF4-FFF2-40B4-BE49-F238E27FC236}">
                <a16:creationId xmlns:a16="http://schemas.microsoft.com/office/drawing/2014/main" id="{1922A4D6-A627-7212-9BC5-58996D94260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4C2D246-E938-CA1A-65CD-136A01B09751}"/>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413672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5D8D7-D85D-A612-8CDB-74C4B0C639E1}"/>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F9B53E9C-330F-8DD2-06E6-8CFA58BE83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F53349A-D525-0A07-B91B-4A5C55917C4B}"/>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5" name="Footer Placeholder 4">
            <a:extLst>
              <a:ext uri="{FF2B5EF4-FFF2-40B4-BE49-F238E27FC236}">
                <a16:creationId xmlns:a16="http://schemas.microsoft.com/office/drawing/2014/main" id="{7C3094E5-7E4E-0F49-6147-C2B62C25814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9594255-6242-9756-48E2-1827C1801D2D}"/>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909402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4507-076C-2998-4DD6-07908534D3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635943F6-3BED-FF27-3052-8E8A375C53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68B08B-D325-FABD-F693-A93BD5E3C389}"/>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5" name="Footer Placeholder 4">
            <a:extLst>
              <a:ext uri="{FF2B5EF4-FFF2-40B4-BE49-F238E27FC236}">
                <a16:creationId xmlns:a16="http://schemas.microsoft.com/office/drawing/2014/main" id="{A1CC9AB4-BF14-4BB3-23E8-D5B1FE5DEB7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E45101B-1AEA-EC48-1BC6-51E55236ABF2}"/>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4121059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2B8A6-2D76-3E22-7712-C342B9B46D9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A5D386F3-60A1-6895-F815-330C2A6F41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DEB85182-E920-7D1D-3CEF-F00D7BCDA7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BD0C2D8-D9E3-8882-A605-D31B97DBF26A}"/>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6" name="Footer Placeholder 5">
            <a:extLst>
              <a:ext uri="{FF2B5EF4-FFF2-40B4-BE49-F238E27FC236}">
                <a16:creationId xmlns:a16="http://schemas.microsoft.com/office/drawing/2014/main" id="{6ED90598-9B68-0872-C774-5B186E5BA79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4CDDB500-F843-91AD-DDFB-FFBC9DF642C3}"/>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248119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C6D1-12FB-627F-7305-FEF315245F8D}"/>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3B3AAC4D-8A24-B07A-C424-5918528D00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75A259-EAB4-182A-0053-E521398C8B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825C521B-6F24-714D-D5D7-EC5235D30A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859553-0A3F-E961-4EA2-39C13AFF69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20F18D07-C250-BAEE-30F5-B92D539BEE22}"/>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8" name="Footer Placeholder 7">
            <a:extLst>
              <a:ext uri="{FF2B5EF4-FFF2-40B4-BE49-F238E27FC236}">
                <a16:creationId xmlns:a16="http://schemas.microsoft.com/office/drawing/2014/main" id="{F9978279-73C1-4F6D-BADF-5B9F91E77410}"/>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161C5A04-8F68-6F00-5C44-23636D929F3F}"/>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4242051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03BF8-E6F3-BBD7-6AA7-64EA5AC81108}"/>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012BA674-3350-ADA3-2500-A617416EE1BE}"/>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4" name="Footer Placeholder 3">
            <a:extLst>
              <a:ext uri="{FF2B5EF4-FFF2-40B4-BE49-F238E27FC236}">
                <a16:creationId xmlns:a16="http://schemas.microsoft.com/office/drawing/2014/main" id="{01FF77E7-00B2-9215-D518-26E546B8A878}"/>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42F45FE2-7303-5E34-C497-94618367B1AB}"/>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17901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1509F7-50D3-FFD2-4660-32FB6EFDC5B4}"/>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3" name="Footer Placeholder 2">
            <a:extLst>
              <a:ext uri="{FF2B5EF4-FFF2-40B4-BE49-F238E27FC236}">
                <a16:creationId xmlns:a16="http://schemas.microsoft.com/office/drawing/2014/main" id="{028E80F6-9F57-F95A-EB56-51B13C2FE0F0}"/>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3296B2C9-AA33-BCDD-4349-550989AF5001}"/>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2037432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1ECBC-A1A0-BA39-9E45-5BB2EA8588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EB288392-E3AD-D9A2-DF0A-AE02B69E9D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F226DAB4-47A5-66FD-D0C4-9268BE9CBD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AD947C-C05D-E29D-9323-BA76F3E8CC30}"/>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6" name="Footer Placeholder 5">
            <a:extLst>
              <a:ext uri="{FF2B5EF4-FFF2-40B4-BE49-F238E27FC236}">
                <a16:creationId xmlns:a16="http://schemas.microsoft.com/office/drawing/2014/main" id="{3C6A30F9-AADF-C979-35AF-4E72ECF9A79F}"/>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67E48C3-0D7A-E5A8-545F-D5D275709C72}"/>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2991381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DF4CF-38F2-47EF-235C-D1C943F4FD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0457340B-6630-96EC-80C1-DDDDDB5A89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E95281D7-BEFA-9D55-A11A-DF770603D8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5347F2-8D3E-4985-B8D6-D11B673E6EBE}"/>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6" name="Footer Placeholder 5">
            <a:extLst>
              <a:ext uri="{FF2B5EF4-FFF2-40B4-BE49-F238E27FC236}">
                <a16:creationId xmlns:a16="http://schemas.microsoft.com/office/drawing/2014/main" id="{FEE07636-9F34-52EC-33B7-1AF56D09D38D}"/>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7F4A0462-74BC-7303-B3C0-E4BED37F8B38}"/>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2747409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A92C7-A5C3-8A8D-6E81-BBDCCA1A50EA}"/>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74FA90CA-698A-E17E-B918-CD829C32E0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FADB37D9-9779-CA6E-C6AE-1C3BA2EBAE5B}"/>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5" name="Footer Placeholder 4">
            <a:extLst>
              <a:ext uri="{FF2B5EF4-FFF2-40B4-BE49-F238E27FC236}">
                <a16:creationId xmlns:a16="http://schemas.microsoft.com/office/drawing/2014/main" id="{F31AA87B-72E9-6C9B-0530-DD656C3A7AB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041CC71-8808-3BD1-0D89-A9EE2F0FBC36}"/>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1900185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D96227-2E3B-68D9-1334-940B76B85F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A983C89C-3BC6-B10F-C24A-DE2FEFD3B1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8E51513-DE75-88C3-6848-16CB6C3E90E0}"/>
              </a:ext>
            </a:extLst>
          </p:cNvPr>
          <p:cNvSpPr>
            <a:spLocks noGrp="1"/>
          </p:cNvSpPr>
          <p:nvPr>
            <p:ph type="dt" sz="half" idx="10"/>
          </p:nvPr>
        </p:nvSpPr>
        <p:spPr/>
        <p:txBody>
          <a:bodyPr/>
          <a:lstStyle/>
          <a:p>
            <a:fld id="{0328A122-65AE-4CFD-ADD6-359E54D830BF}" type="datetimeFigureOut">
              <a:rPr lang="nb-NO" smtClean="0"/>
              <a:t>22.01.2026</a:t>
            </a:fld>
            <a:endParaRPr lang="nb-NO"/>
          </a:p>
        </p:txBody>
      </p:sp>
      <p:sp>
        <p:nvSpPr>
          <p:cNvPr id="5" name="Footer Placeholder 4">
            <a:extLst>
              <a:ext uri="{FF2B5EF4-FFF2-40B4-BE49-F238E27FC236}">
                <a16:creationId xmlns:a16="http://schemas.microsoft.com/office/drawing/2014/main" id="{0FF398A7-05B3-A53C-E2F3-B5B456D5DBD8}"/>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131F345-6A58-8AC9-3C09-7D0E92ABB4AC}"/>
              </a:ext>
            </a:extLst>
          </p:cNvPr>
          <p:cNvSpPr>
            <a:spLocks noGrp="1"/>
          </p:cNvSpPr>
          <p:nvPr>
            <p:ph type="sldNum" sz="quarter" idx="12"/>
          </p:nvPr>
        </p:nvSpPr>
        <p:spPr/>
        <p:txBody>
          <a:bodyPr/>
          <a:lstStyle/>
          <a:p>
            <a:fld id="{D999278F-4866-4362-B07A-A089F8571549}" type="slidenum">
              <a:rPr lang="nb-NO" smtClean="0"/>
              <a:t>‹#›</a:t>
            </a:fld>
            <a:endParaRPr lang="nb-NO"/>
          </a:p>
        </p:txBody>
      </p:sp>
    </p:spTree>
    <p:extLst>
      <p:ext uri="{BB962C8B-B14F-4D97-AF65-F5344CB8AC3E}">
        <p14:creationId xmlns:p14="http://schemas.microsoft.com/office/powerpoint/2010/main" val="657515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6"/>
        <p:cNvGrpSpPr/>
        <p:nvPr/>
      </p:nvGrpSpPr>
      <p:grpSpPr>
        <a:xfrm>
          <a:off x="0" y="0"/>
          <a:ext cx="0" cy="0"/>
          <a:chOff x="0" y="0"/>
          <a:chExt cx="0" cy="0"/>
        </a:xfrm>
      </p:grpSpPr>
      <p:sp>
        <p:nvSpPr>
          <p:cNvPr id="28" name="Google Shape;28;p4"/>
          <p:cNvSpPr txBox="1">
            <a:spLocks noGrp="1"/>
          </p:cNvSpPr>
          <p:nvPr>
            <p:ph type="subTitle" idx="1"/>
          </p:nvPr>
        </p:nvSpPr>
        <p:spPr>
          <a:xfrm>
            <a:off x="828767" y="1637916"/>
            <a:ext cx="10504400" cy="487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9" name="Google Shape;29;p4"/>
          <p:cNvSpPr txBox="1">
            <a:spLocks noGrp="1"/>
          </p:cNvSpPr>
          <p:nvPr>
            <p:ph type="title"/>
          </p:nvPr>
        </p:nvSpPr>
        <p:spPr>
          <a:xfrm>
            <a:off x="833733" y="421084"/>
            <a:ext cx="10272000" cy="9436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839513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E7A720-3EFB-D6AB-9B13-BFE0B6E138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5DCFFD11-23EA-9D1E-7DD8-671A2E8EEA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8AC1FBC9-3F61-A4A3-C7E2-EFD6535227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28A122-65AE-4CFD-ADD6-359E54D830BF}" type="datetimeFigureOut">
              <a:rPr lang="nb-NO" smtClean="0"/>
              <a:t>22.01.2026</a:t>
            </a:fld>
            <a:endParaRPr lang="nb-NO"/>
          </a:p>
        </p:txBody>
      </p:sp>
      <p:sp>
        <p:nvSpPr>
          <p:cNvPr id="5" name="Footer Placeholder 4">
            <a:extLst>
              <a:ext uri="{FF2B5EF4-FFF2-40B4-BE49-F238E27FC236}">
                <a16:creationId xmlns:a16="http://schemas.microsoft.com/office/drawing/2014/main" id="{031BCA29-D851-2B38-287F-7A854D9ED5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F6778E7B-0347-82F0-606E-477AE64900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99278F-4866-4362-B07A-A089F8571549}" type="slidenum">
              <a:rPr lang="nb-NO" smtClean="0"/>
              <a:t>‹#›</a:t>
            </a:fld>
            <a:endParaRPr lang="nb-NO"/>
          </a:p>
        </p:txBody>
      </p:sp>
    </p:spTree>
    <p:extLst>
      <p:ext uri="{BB962C8B-B14F-4D97-AF65-F5344CB8AC3E}">
        <p14:creationId xmlns:p14="http://schemas.microsoft.com/office/powerpoint/2010/main" val="3580647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etizia.jaccheri@ntnu.n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ti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tif"/></Relationships>
</file>

<file path=ppt/slides/_rels/slide5.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scholar.google.com/citations?view_op=view_citation&amp;hl=en&amp;user=xBnjjysAAAAJ&amp;citation_for_view=xBnjjysAAAAJ:vRqMK49ujn8C" TargetMode="External"/><Relationship Id="rId5" Type="http://schemas.openxmlformats.org/officeDocument/2006/relationships/image" Target="../media/image14.tif"/><Relationship Id="rId4" Type="http://schemas.openxmlformats.org/officeDocument/2006/relationships/image" Target="../media/image13.tif"/></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scholar.google.com/citations?view_op=view_citation&amp;hl=en&amp;user=xBnjjysAAAAJ&amp;citation_for_view=xBnjjysAAAAJ:738O_yMBCRsC" TargetMode="Externa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hyperlink" Target="https://women-stem-up.eu/" TargetMode="External"/><Relationship Id="rId13" Type="http://schemas.openxmlformats.org/officeDocument/2006/relationships/image" Target="../media/image20.png"/><Relationship Id="rId18" Type="http://schemas.openxmlformats.org/officeDocument/2006/relationships/image" Target="../media/image24.png"/><Relationship Id="rId3" Type="http://schemas.openxmlformats.org/officeDocument/2006/relationships/hyperlink" Target="https://www.ntnu.no/ada" TargetMode="External"/><Relationship Id="rId7" Type="http://schemas.openxmlformats.org/officeDocument/2006/relationships/hyperlink" Target="https://www.ntnu.edu/smartcities/craft" TargetMode="External"/><Relationship Id="rId12" Type="http://schemas.openxmlformats.org/officeDocument/2006/relationships/image" Target="../media/image19.png"/><Relationship Id="rId17" Type="http://schemas.openxmlformats.org/officeDocument/2006/relationships/image" Target="../media/image23.jpg"/><Relationship Id="rId2" Type="http://schemas.openxmlformats.org/officeDocument/2006/relationships/notesSlide" Target="../notesSlides/notesSlide9.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eugain.eu/" TargetMode="External"/><Relationship Id="rId11" Type="http://schemas.openxmlformats.org/officeDocument/2006/relationships/hyperlink" Target="https://erasmus-plus.ec.europa.eu/projects/search/details/2024-1-NO01-KA220-HED-000249902" TargetMode="External"/><Relationship Id="rId5" Type="http://schemas.openxmlformats.org/officeDocument/2006/relationships/hyperlink" Target="https://www.ntnu.edu/idun" TargetMode="External"/><Relationship Id="rId15" Type="http://schemas.openxmlformats.org/officeDocument/2006/relationships/oleObject" Target="../embeddings/oleObject1.bin"/><Relationship Id="rId10" Type="http://schemas.openxmlformats.org/officeDocument/2006/relationships/hyperlink" Target="https://www.abelia.no/50techkvinner/" TargetMode="External"/><Relationship Id="rId19" Type="http://schemas.openxmlformats.org/officeDocument/2006/relationships/image" Target="../media/image25.png"/><Relationship Id="rId4" Type="http://schemas.openxmlformats.org/officeDocument/2006/relationships/hyperlink" Target="https://www.ntnu.no/skolelab/kodeloypa" TargetMode="External"/><Relationship Id="rId9" Type="http://schemas.openxmlformats.org/officeDocument/2006/relationships/hyperlink" Target="https://womencourage.acm.org/2023/" TargetMode="External"/><Relationship Id="rId14"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virksomhet.brreg.no/nb/oppslag/enheter/936285449"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2.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854D-A30D-29FD-9799-804F2E655F65}"/>
              </a:ext>
            </a:extLst>
          </p:cNvPr>
          <p:cNvSpPr>
            <a:spLocks noGrp="1"/>
          </p:cNvSpPr>
          <p:nvPr>
            <p:ph type="ctrTitle"/>
          </p:nvPr>
        </p:nvSpPr>
        <p:spPr>
          <a:xfrm>
            <a:off x="1524000" y="1122363"/>
            <a:ext cx="8775032" cy="1492500"/>
          </a:xfrm>
        </p:spPr>
        <p:txBody>
          <a:bodyPr>
            <a:normAutofit/>
          </a:bodyPr>
          <a:lstStyle/>
          <a:p>
            <a:r>
              <a:rPr lang="nb-NO" dirty="0"/>
              <a:t>Letizia Jaccheri</a:t>
            </a:r>
          </a:p>
        </p:txBody>
      </p:sp>
      <p:sp>
        <p:nvSpPr>
          <p:cNvPr id="7" name="Subtitle 6">
            <a:extLst>
              <a:ext uri="{FF2B5EF4-FFF2-40B4-BE49-F238E27FC236}">
                <a16:creationId xmlns:a16="http://schemas.microsoft.com/office/drawing/2014/main" id="{688DD718-5C47-6EDC-BEA7-A538952BB5E4}"/>
              </a:ext>
            </a:extLst>
          </p:cNvPr>
          <p:cNvSpPr>
            <a:spLocks noGrp="1"/>
          </p:cNvSpPr>
          <p:nvPr>
            <p:ph type="subTitle" idx="1"/>
          </p:nvPr>
        </p:nvSpPr>
        <p:spPr>
          <a:xfrm>
            <a:off x="1383243" y="3248188"/>
            <a:ext cx="9144000" cy="1655762"/>
          </a:xfrm>
        </p:spPr>
        <p:txBody>
          <a:bodyPr>
            <a:normAutofit fontScale="70000" lnSpcReduction="20000"/>
          </a:bodyPr>
          <a:lstStyle/>
          <a:p>
            <a:r>
              <a:rPr lang="en-US" sz="3600" dirty="0"/>
              <a:t>22.01.2026 Pisa</a:t>
            </a:r>
          </a:p>
          <a:p>
            <a:r>
              <a:rPr lang="en-US" sz="3600" dirty="0"/>
              <a:t>letiziajaccheri.org</a:t>
            </a:r>
          </a:p>
          <a:p>
            <a:r>
              <a:rPr lang="en-US" sz="3600" dirty="0">
                <a:hlinkClick r:id="rId3"/>
              </a:rPr>
              <a:t>letizia.jaccheri@ntnu.no</a:t>
            </a:r>
            <a:endParaRPr lang="en-US" sz="3600" dirty="0"/>
          </a:p>
          <a:p>
            <a:r>
              <a:rPr lang="en-US" sz="3600" dirty="0"/>
              <a:t>+4791897028</a:t>
            </a:r>
          </a:p>
          <a:p>
            <a:endParaRPr lang="en-US" sz="3600" dirty="0"/>
          </a:p>
          <a:p>
            <a:endParaRPr lang="nb-NO" sz="3600" dirty="0"/>
          </a:p>
        </p:txBody>
      </p:sp>
      <p:pic>
        <p:nvPicPr>
          <p:cNvPr id="3" name="Picture 4" descr="University of Pisa - Wikipedia">
            <a:extLst>
              <a:ext uri="{FF2B5EF4-FFF2-40B4-BE49-F238E27FC236}">
                <a16:creationId xmlns:a16="http://schemas.microsoft.com/office/drawing/2014/main" id="{C35C8259-B01E-4D96-FF70-D9B4FE809C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044845"/>
            <a:ext cx="1575094" cy="16078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olitecnico Torino cambia look, nuovo logo università - Piemonte - ANSA.it">
            <a:extLst>
              <a:ext uri="{FF2B5EF4-FFF2-40B4-BE49-F238E27FC236}">
                <a16:creationId xmlns:a16="http://schemas.microsoft.com/office/drawing/2014/main" id="{ED7ADD59-17E4-C294-155D-0C80D3BF06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5156" y="4968344"/>
            <a:ext cx="2490087" cy="17608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ogo og maler - NTNU">
            <a:extLst>
              <a:ext uri="{FF2B5EF4-FFF2-40B4-BE49-F238E27FC236}">
                <a16:creationId xmlns:a16="http://schemas.microsoft.com/office/drawing/2014/main" id="{B6CF0DEC-4942-6370-25CE-75DB54386A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07105" y="5068092"/>
            <a:ext cx="4101519" cy="1435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499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57961DF-4D34-D9BF-4BA6-094E4A5130E1}"/>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dirty="0"/>
              <a:t>1960</a:t>
            </a:r>
            <a:endParaRPr lang="en-US" sz="6600" kern="1200" dirty="0">
              <a:solidFill>
                <a:schemeClr val="tx1"/>
              </a:solidFill>
              <a:latin typeface="+mj-lt"/>
              <a:ea typeface="+mj-ea"/>
              <a:cs typeface="+mj-cs"/>
            </a:endParaRPr>
          </a:p>
        </p:txBody>
      </p:sp>
      <p:pic>
        <p:nvPicPr>
          <p:cNvPr id="6" name="Picture 5" descr="A couple of children standing next to flowers&#10;&#10;AI-generated content may be incorrect.">
            <a:extLst>
              <a:ext uri="{FF2B5EF4-FFF2-40B4-BE49-F238E27FC236}">
                <a16:creationId xmlns:a16="http://schemas.microsoft.com/office/drawing/2014/main" id="{1CB80726-631A-8BDA-F0F9-D12DD7346A43}"/>
              </a:ext>
            </a:extLst>
          </p:cNvPr>
          <p:cNvPicPr>
            <a:picLocks noChangeAspect="1"/>
          </p:cNvPicPr>
          <p:nvPr/>
        </p:nvPicPr>
        <p:blipFill>
          <a:blip r:embed="rId3">
            <a:extLst>
              <a:ext uri="{28A0092B-C50C-407E-A947-70E740481C1C}">
                <a14:useLocalDpi xmlns:a14="http://schemas.microsoft.com/office/drawing/2010/main" val="0"/>
              </a:ext>
            </a:extLst>
          </a:blip>
          <a:srcRect t="162" r="-1" b="35670"/>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3" name="Picture 2" descr="Men in white coats working in a room&#10;&#10;AI-generated content may be incorrect.">
            <a:extLst>
              <a:ext uri="{FF2B5EF4-FFF2-40B4-BE49-F238E27FC236}">
                <a16:creationId xmlns:a16="http://schemas.microsoft.com/office/drawing/2014/main" id="{47566986-38D2-1ED4-B37C-2BCD2330F5CC}"/>
              </a:ext>
            </a:extLst>
          </p:cNvPr>
          <p:cNvPicPr>
            <a:picLocks noChangeAspect="1"/>
          </p:cNvPicPr>
          <p:nvPr/>
        </p:nvPicPr>
        <p:blipFill>
          <a:blip r:embed="rId4">
            <a:extLst>
              <a:ext uri="{28A0092B-C50C-407E-A947-70E740481C1C}">
                <a14:useLocalDpi xmlns:a14="http://schemas.microsoft.com/office/drawing/2010/main" val="0"/>
              </a:ext>
            </a:extLst>
          </a:blip>
          <a:srcRect t="8561" r="-3" b="2779"/>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18"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5828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96D470-7066-D48D-2E71-9607D31319F4}"/>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dirty="0"/>
              <a:t>1970</a:t>
            </a:r>
          </a:p>
        </p:txBody>
      </p:sp>
      <p:pic>
        <p:nvPicPr>
          <p:cNvPr id="4" name="Picture 3" descr="A group of people posing for a photo&#10;&#10;AI-generated content may be incorrect.">
            <a:extLst>
              <a:ext uri="{FF2B5EF4-FFF2-40B4-BE49-F238E27FC236}">
                <a16:creationId xmlns:a16="http://schemas.microsoft.com/office/drawing/2014/main" id="{5D81B2F3-8235-BA76-58A4-67843A761F24}"/>
              </a:ext>
            </a:extLst>
          </p:cNvPr>
          <p:cNvPicPr>
            <a:picLocks noChangeAspect="1"/>
          </p:cNvPicPr>
          <p:nvPr/>
        </p:nvPicPr>
        <p:blipFill>
          <a:blip r:embed="rId3">
            <a:extLst>
              <a:ext uri="{28A0092B-C50C-407E-A947-70E740481C1C}">
                <a14:useLocalDpi xmlns:a14="http://schemas.microsoft.com/office/drawing/2010/main" val="0"/>
              </a:ext>
            </a:extLst>
          </a:blip>
          <a:srcRect r="-3" b="14685"/>
          <a:stretch>
            <a:fillRect/>
          </a:stretch>
        </p:blipFill>
        <p:spPr>
          <a:xfrm>
            <a:off x="320040" y="363769"/>
            <a:ext cx="5614416" cy="3807886"/>
          </a:xfrm>
          <a:prstGeom prst="rect">
            <a:avLst/>
          </a:prstGeom>
        </p:spPr>
      </p:pic>
      <p:pic>
        <p:nvPicPr>
          <p:cNvPr id="1028" name="Picture 4" descr="texas instruments ti57 - batteria e pulizia">
            <a:extLst>
              <a:ext uri="{FF2B5EF4-FFF2-40B4-BE49-F238E27FC236}">
                <a16:creationId xmlns:a16="http://schemas.microsoft.com/office/drawing/2014/main" id="{3FDE6F29-0E41-BB62-B387-D68A8221CFE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64808" y="320040"/>
            <a:ext cx="5193792" cy="3895344"/>
          </a:xfrm>
          <a:prstGeom prst="rect">
            <a:avLst/>
          </a:prstGeom>
          <a:noFill/>
          <a:extLst>
            <a:ext uri="{909E8E84-426E-40DD-AFC4-6F175D3DCCD1}">
              <a14:hiddenFill xmlns:a14="http://schemas.microsoft.com/office/drawing/2010/main">
                <a:solidFill>
                  <a:srgbClr val="FFFFFF"/>
                </a:solidFill>
              </a14:hiddenFill>
            </a:ext>
          </a:extLst>
        </p:spPr>
      </p:pic>
      <p:sp>
        <p:nvSpPr>
          <p:cNvPr id="1040"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2" descr="Vintage Texas Instruments TI-30 Scientific Calculator Used - Picture 1 of 5">
            <a:extLst>
              <a:ext uri="{FF2B5EF4-FFF2-40B4-BE49-F238E27FC236}">
                <a16:creationId xmlns:a16="http://schemas.microsoft.com/office/drawing/2014/main" id="{831CAB01-F7D8-93E7-923C-F6FBB244B7F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388001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CAF0D6-70CE-76D3-26E7-BD362B65AD99}"/>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dirty="0"/>
              <a:t>19</a:t>
            </a:r>
            <a:r>
              <a:rPr lang="en-US" sz="6600" kern="1200" dirty="0">
                <a:solidFill>
                  <a:schemeClr val="tx1"/>
                </a:solidFill>
                <a:latin typeface="+mj-lt"/>
                <a:ea typeface="+mj-ea"/>
                <a:cs typeface="+mj-cs"/>
              </a:rPr>
              <a:t>80</a:t>
            </a:r>
          </a:p>
        </p:txBody>
      </p:sp>
      <p:pic>
        <p:nvPicPr>
          <p:cNvPr id="4" name="Picture 3" descr="A group of people sitting at a table&#10;&#10;AI-generated content may be incorrect.">
            <a:extLst>
              <a:ext uri="{FF2B5EF4-FFF2-40B4-BE49-F238E27FC236}">
                <a16:creationId xmlns:a16="http://schemas.microsoft.com/office/drawing/2014/main" id="{48F480A1-4FA5-256B-6534-CFA3770EF45C}"/>
              </a:ext>
            </a:extLst>
          </p:cNvPr>
          <p:cNvPicPr>
            <a:picLocks noChangeAspect="1"/>
          </p:cNvPicPr>
          <p:nvPr/>
        </p:nvPicPr>
        <p:blipFill>
          <a:blip r:embed="rId3">
            <a:extLst>
              <a:ext uri="{28A0092B-C50C-407E-A947-70E740481C1C}">
                <a14:useLocalDpi xmlns:a14="http://schemas.microsoft.com/office/drawing/2010/main" val="0"/>
              </a:ext>
            </a:extLst>
          </a:blip>
          <a:srcRect r="10263"/>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6" name="Picture 5" descr="An old computer with a monitor and keyboard&#10;&#10;AI-generated content may be incorrect.">
            <a:extLst>
              <a:ext uri="{FF2B5EF4-FFF2-40B4-BE49-F238E27FC236}">
                <a16:creationId xmlns:a16="http://schemas.microsoft.com/office/drawing/2014/main" id="{42D16661-BB7F-0462-8526-21388B0D49F9}"/>
              </a:ext>
            </a:extLst>
          </p:cNvPr>
          <p:cNvPicPr>
            <a:picLocks noChangeAspect="1"/>
          </p:cNvPicPr>
          <p:nvPr/>
        </p:nvPicPr>
        <p:blipFill>
          <a:blip r:embed="rId4">
            <a:extLst>
              <a:ext uri="{28A0092B-C50C-407E-A947-70E740481C1C}">
                <a14:useLocalDpi xmlns:a14="http://schemas.microsoft.com/office/drawing/2010/main" val="0"/>
              </a:ext>
            </a:extLst>
          </a:blip>
          <a:srcRect t="23711" r="-3" b="8463"/>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16"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BA3AFCD-56E6-D16A-4EB3-16823DC96D47}"/>
              </a:ext>
            </a:extLst>
          </p:cNvPr>
          <p:cNvSpPr txBox="1"/>
          <p:nvPr/>
        </p:nvSpPr>
        <p:spPr>
          <a:xfrm>
            <a:off x="533400" y="5779115"/>
            <a:ext cx="11673840" cy="646331"/>
          </a:xfrm>
          <a:prstGeom prst="rect">
            <a:avLst/>
          </a:prstGeom>
          <a:noFill/>
        </p:spPr>
        <p:txBody>
          <a:bodyPr wrap="square">
            <a:spAutoFit/>
          </a:bodyPr>
          <a:lstStyle/>
          <a:p>
            <a:r>
              <a:rPr lang="nb-NO" dirty="0"/>
              <a:t>M.L. Jaccheri, “</a:t>
            </a:r>
            <a:r>
              <a:rPr lang="nb-NO" dirty="0" err="1"/>
              <a:t>Ambienti</a:t>
            </a:r>
            <a:r>
              <a:rPr lang="nb-NO" dirty="0"/>
              <a:t> di </a:t>
            </a:r>
            <a:r>
              <a:rPr lang="nb-NO" dirty="0" err="1"/>
              <a:t>sviluppo</a:t>
            </a:r>
            <a:r>
              <a:rPr lang="nb-NO" dirty="0"/>
              <a:t>: </a:t>
            </a:r>
            <a:r>
              <a:rPr lang="nb-NO" dirty="0" err="1"/>
              <a:t>un</a:t>
            </a:r>
            <a:r>
              <a:rPr lang="nb-NO" dirty="0"/>
              <a:t> </a:t>
            </a:r>
            <a:r>
              <a:rPr lang="nb-NO" dirty="0" err="1"/>
              <a:t>modello</a:t>
            </a:r>
            <a:r>
              <a:rPr lang="nb-NO" dirty="0"/>
              <a:t> </a:t>
            </a:r>
            <a:r>
              <a:rPr lang="nb-NO" dirty="0" err="1"/>
              <a:t>concettuale</a:t>
            </a:r>
            <a:r>
              <a:rPr lang="nb-NO" dirty="0"/>
              <a:t> per la </a:t>
            </a:r>
            <a:r>
              <a:rPr lang="nb-NO" dirty="0" err="1"/>
              <a:t>rappresentazione</a:t>
            </a:r>
            <a:r>
              <a:rPr lang="nb-NO" dirty="0"/>
              <a:t> </a:t>
            </a:r>
            <a:r>
              <a:rPr lang="nb-NO" dirty="0" err="1"/>
              <a:t>disistemi</a:t>
            </a:r>
            <a:r>
              <a:rPr lang="nb-NO" dirty="0"/>
              <a:t> software”, 1988, </a:t>
            </a:r>
            <a:r>
              <a:rPr lang="nb-NO" dirty="0" err="1"/>
              <a:t>relatore</a:t>
            </a:r>
            <a:r>
              <a:rPr lang="nb-NO" dirty="0"/>
              <a:t> Professor Vincenzo Ambriola</a:t>
            </a:r>
          </a:p>
        </p:txBody>
      </p:sp>
    </p:spTree>
    <p:extLst>
      <p:ext uri="{BB962C8B-B14F-4D97-AF65-F5344CB8AC3E}">
        <p14:creationId xmlns:p14="http://schemas.microsoft.com/office/powerpoint/2010/main" val="469169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16A061-9A2B-EF9E-022D-19D29B6649DB}"/>
              </a:ext>
            </a:extLst>
          </p:cNvPr>
          <p:cNvSpPr>
            <a:spLocks noGrp="1"/>
          </p:cNvSpPr>
          <p:nvPr>
            <p:ph type="title"/>
          </p:nvPr>
        </p:nvSpPr>
        <p:spPr>
          <a:xfrm>
            <a:off x="630936" y="4562856"/>
            <a:ext cx="3419856" cy="1600200"/>
          </a:xfrm>
        </p:spPr>
        <p:txBody>
          <a:bodyPr vert="horz" lIns="91440" tIns="45720" rIns="91440" bIns="45720" rtlCol="0" anchor="ctr">
            <a:normAutofit/>
          </a:bodyPr>
          <a:lstStyle/>
          <a:p>
            <a:r>
              <a:rPr lang="en-US" sz="4800" dirty="0"/>
              <a:t>19</a:t>
            </a:r>
            <a:r>
              <a:rPr lang="en-US" sz="4800" kern="1200" dirty="0">
                <a:solidFill>
                  <a:schemeClr val="tx1"/>
                </a:solidFill>
                <a:latin typeface="+mj-lt"/>
                <a:ea typeface="+mj-ea"/>
                <a:cs typeface="+mj-cs"/>
              </a:rPr>
              <a:t>90</a:t>
            </a:r>
          </a:p>
        </p:txBody>
      </p:sp>
      <p:pic>
        <p:nvPicPr>
          <p:cNvPr id="6" name="Picture 5" descr="A screenshot of a computer&#10;&#10;AI-generated content may be incorrect.">
            <a:extLst>
              <a:ext uri="{FF2B5EF4-FFF2-40B4-BE49-F238E27FC236}">
                <a16:creationId xmlns:a16="http://schemas.microsoft.com/office/drawing/2014/main" id="{82CB1039-C063-A7EC-3BD7-18849D280E85}"/>
              </a:ext>
            </a:extLst>
          </p:cNvPr>
          <p:cNvPicPr>
            <a:picLocks noChangeAspect="1"/>
          </p:cNvPicPr>
          <p:nvPr/>
        </p:nvPicPr>
        <p:blipFill>
          <a:blip r:embed="rId3">
            <a:extLst>
              <a:ext uri="{28A0092B-C50C-407E-A947-70E740481C1C}">
                <a14:useLocalDpi xmlns:a14="http://schemas.microsoft.com/office/drawing/2010/main" val="0"/>
              </a:ext>
            </a:extLst>
          </a:blip>
          <a:srcRect r="852"/>
          <a:stretch>
            <a:fillRect/>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9" name="Picture 8" descr="A group of people posing for a photo&#10;&#10;AI-generated content may be incorrect.">
            <a:extLst>
              <a:ext uri="{FF2B5EF4-FFF2-40B4-BE49-F238E27FC236}">
                <a16:creationId xmlns:a16="http://schemas.microsoft.com/office/drawing/2014/main" id="{340099DD-61CF-B25C-70BE-D9A14918CB2E}"/>
              </a:ext>
            </a:extLst>
          </p:cNvPr>
          <p:cNvPicPr>
            <a:picLocks noChangeAspect="1"/>
          </p:cNvPicPr>
          <p:nvPr/>
        </p:nvPicPr>
        <p:blipFill>
          <a:blip r:embed="rId4">
            <a:extLst>
              <a:ext uri="{28A0092B-C50C-407E-A947-70E740481C1C}">
                <a14:useLocalDpi xmlns:a14="http://schemas.microsoft.com/office/drawing/2010/main" val="0"/>
              </a:ext>
            </a:extLst>
          </a:blip>
          <a:srcRect l="13747" r="3346" b="1"/>
          <a:stretch>
            <a:fillRect/>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34"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18CA72F-38EB-AAE1-132A-EFF49AA3847F}"/>
              </a:ext>
            </a:extLst>
          </p:cNvPr>
          <p:cNvSpPr txBox="1"/>
          <p:nvPr/>
        </p:nvSpPr>
        <p:spPr>
          <a:xfrm>
            <a:off x="4654294" y="4562856"/>
            <a:ext cx="6903721" cy="160020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200" dirty="0"/>
              <a:t>Jaccheri, M. L., &amp; Conradi, R. 1993. Techniques for process model evolution in EPOS. IEEE Transactions on Software Engineering, 19(12), 1145-1156.</a:t>
            </a:r>
          </a:p>
        </p:txBody>
      </p:sp>
    </p:spTree>
    <p:extLst>
      <p:ext uri="{BB962C8B-B14F-4D97-AF65-F5344CB8AC3E}">
        <p14:creationId xmlns:p14="http://schemas.microsoft.com/office/powerpoint/2010/main" val="3798073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40" name="Rectangle 5139">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D514926-4748-394D-3D13-7ADBFEBCB34E}"/>
              </a:ext>
            </a:extLst>
          </p:cNvPr>
          <p:cNvSpPr>
            <a:spLocks noGrp="1"/>
          </p:cNvSpPr>
          <p:nvPr>
            <p:ph type="title"/>
          </p:nvPr>
        </p:nvSpPr>
        <p:spPr>
          <a:xfrm>
            <a:off x="838200" y="4435052"/>
            <a:ext cx="3093720" cy="1645920"/>
          </a:xfrm>
        </p:spPr>
        <p:txBody>
          <a:bodyPr vert="horz" lIns="91440" tIns="45720" rIns="91440" bIns="45720" rtlCol="0" anchor="ctr">
            <a:normAutofit/>
          </a:bodyPr>
          <a:lstStyle/>
          <a:p>
            <a:r>
              <a:rPr lang="en-US" sz="2600" kern="1200">
                <a:solidFill>
                  <a:schemeClr val="tx1"/>
                </a:solidFill>
                <a:latin typeface="+mj-lt"/>
                <a:ea typeface="+mj-ea"/>
                <a:cs typeface="+mj-cs"/>
              </a:rPr>
              <a:t>2000</a:t>
            </a:r>
          </a:p>
        </p:txBody>
      </p:sp>
      <p:pic>
        <p:nvPicPr>
          <p:cNvPr id="5122" name="Picture 2" descr="I miei libri in italiano, inglese, norvegese, cinese, spagnolo, greco. –  Letizia Jaccheri">
            <a:extLst>
              <a:ext uri="{FF2B5EF4-FFF2-40B4-BE49-F238E27FC236}">
                <a16:creationId xmlns:a16="http://schemas.microsoft.com/office/drawing/2014/main" id="{2034221E-F282-723F-2A4B-19EC19CFA0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30817"/>
          <a:stretch>
            <a:fillRect/>
          </a:stretch>
        </p:blipFill>
        <p:spPr bwMode="auto">
          <a:xfrm>
            <a:off x="20" y="-6"/>
            <a:ext cx="3931900" cy="40050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hild wearing headphones and a headset&#10;&#10;AI-generated content may be incorrect.">
            <a:extLst>
              <a:ext uri="{FF2B5EF4-FFF2-40B4-BE49-F238E27FC236}">
                <a16:creationId xmlns:a16="http://schemas.microsoft.com/office/drawing/2014/main" id="{D874914E-72AB-A754-9D12-C15412831B9A}"/>
              </a:ext>
            </a:extLst>
          </p:cNvPr>
          <p:cNvPicPr>
            <a:picLocks noChangeAspect="1"/>
          </p:cNvPicPr>
          <p:nvPr/>
        </p:nvPicPr>
        <p:blipFill>
          <a:blip r:embed="rId4">
            <a:extLst>
              <a:ext uri="{28A0092B-C50C-407E-A947-70E740481C1C}">
                <a14:useLocalDpi xmlns:a14="http://schemas.microsoft.com/office/drawing/2010/main" val="0"/>
              </a:ext>
            </a:extLst>
          </a:blip>
          <a:srcRect l="22156" r="535" b="4"/>
          <a:stretch>
            <a:fillRect/>
          </a:stretch>
        </p:blipFill>
        <p:spPr>
          <a:xfrm>
            <a:off x="4130040" y="6"/>
            <a:ext cx="3931920" cy="4005071"/>
          </a:xfrm>
          <a:prstGeom prst="rect">
            <a:avLst/>
          </a:prstGeom>
        </p:spPr>
      </p:pic>
      <p:pic>
        <p:nvPicPr>
          <p:cNvPr id="4" name="Picture 3" descr="A person using a camera to listen to a person's ear&#10;&#10;AI-generated content may be incorrect.">
            <a:extLst>
              <a:ext uri="{FF2B5EF4-FFF2-40B4-BE49-F238E27FC236}">
                <a16:creationId xmlns:a16="http://schemas.microsoft.com/office/drawing/2014/main" id="{8335EE4B-EE89-0331-EDDC-8D0479E97934}"/>
              </a:ext>
            </a:extLst>
          </p:cNvPr>
          <p:cNvPicPr>
            <a:picLocks noChangeAspect="1"/>
          </p:cNvPicPr>
          <p:nvPr/>
        </p:nvPicPr>
        <p:blipFill>
          <a:blip r:embed="rId5">
            <a:extLst>
              <a:ext uri="{28A0092B-C50C-407E-A947-70E740481C1C}">
                <a14:useLocalDpi xmlns:a14="http://schemas.microsoft.com/office/drawing/2010/main" val="0"/>
              </a:ext>
            </a:extLst>
          </a:blip>
          <a:srcRect r="-2" b="20547"/>
          <a:stretch>
            <a:fillRect/>
          </a:stretch>
        </p:blipFill>
        <p:spPr>
          <a:xfrm>
            <a:off x="8260080" y="-1"/>
            <a:ext cx="3931920" cy="4005072"/>
          </a:xfrm>
          <a:prstGeom prst="rect">
            <a:avLst/>
          </a:prstGeom>
        </p:spPr>
      </p:pic>
      <p:sp>
        <p:nvSpPr>
          <p:cNvPr id="5142" name="Rectangle 5141">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44" name="Rectangle 5143">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4B48ADD-A24D-AB70-B21E-1088D83C082B}"/>
              </a:ext>
            </a:extLst>
          </p:cNvPr>
          <p:cNvSpPr txBox="1"/>
          <p:nvPr/>
        </p:nvSpPr>
        <p:spPr>
          <a:xfrm>
            <a:off x="4380266" y="4435052"/>
            <a:ext cx="710418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u="none" strike="noStrike" dirty="0">
                <a:effectLst/>
                <a:hlinkClick r:id="rId6"/>
              </a:rPr>
              <a:t>Software engineering issues in interactive installation </a:t>
            </a:r>
            <a:r>
              <a:rPr lang="en-US" b="0" i="0" u="none" strike="noStrike">
                <a:effectLst/>
                <a:hlinkClick r:id="rId6"/>
              </a:rPr>
              <a:t>art</a:t>
            </a:r>
            <a:r>
              <a:rPr lang="en-US" b="0" i="0">
                <a:effectLst/>
              </a:rPr>
              <a:t>A</a:t>
            </a:r>
            <a:r>
              <a:rPr lang="en-US" b="0" i="0" dirty="0">
                <a:effectLst/>
              </a:rPr>
              <a:t> Trifonova, L Jaccheri, K Bergaust International Journal of Arts and Technology 1 (1), 43-65</a:t>
            </a:r>
            <a:endParaRPr lang="en-US" b="0" i="0">
              <a:effectLst/>
            </a:endParaRPr>
          </a:p>
        </p:txBody>
      </p:sp>
    </p:spTree>
    <p:extLst>
      <p:ext uri="{BB962C8B-B14F-4D97-AF65-F5344CB8AC3E}">
        <p14:creationId xmlns:p14="http://schemas.microsoft.com/office/powerpoint/2010/main" val="1379201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06" name="Rectangle 3105">
            <a:extLst>
              <a:ext uri="{FF2B5EF4-FFF2-40B4-BE49-F238E27FC236}">
                <a16:creationId xmlns:a16="http://schemas.microsoft.com/office/drawing/2014/main" id="{6D731904-7733-45B0-902C-289497204C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08" name="Rectangle 3107">
            <a:extLst>
              <a:ext uri="{FF2B5EF4-FFF2-40B4-BE49-F238E27FC236}">
                <a16:creationId xmlns:a16="http://schemas.microsoft.com/office/drawing/2014/main" id="{504E6397-35D7-4AEC-9DA9-B7F6B12B8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7ED276-0221-DF4B-3EF1-F1B9580B5DBB}"/>
              </a:ext>
            </a:extLst>
          </p:cNvPr>
          <p:cNvSpPr>
            <a:spLocks noGrp="1"/>
          </p:cNvSpPr>
          <p:nvPr>
            <p:ph type="title"/>
          </p:nvPr>
        </p:nvSpPr>
        <p:spPr>
          <a:xfrm>
            <a:off x="1051560" y="4440602"/>
            <a:ext cx="3538728" cy="1645920"/>
          </a:xfrm>
        </p:spPr>
        <p:txBody>
          <a:bodyPr vert="horz" lIns="91440" tIns="45720" rIns="91440" bIns="45720" rtlCol="0" anchor="ctr">
            <a:normAutofit/>
          </a:bodyPr>
          <a:lstStyle/>
          <a:p>
            <a:r>
              <a:rPr lang="en-US" sz="3200" kern="1200">
                <a:solidFill>
                  <a:schemeClr val="tx1"/>
                </a:solidFill>
                <a:latin typeface="+mj-lt"/>
                <a:ea typeface="+mj-ea"/>
                <a:cs typeface="+mj-cs"/>
              </a:rPr>
              <a:t>2010</a:t>
            </a:r>
          </a:p>
        </p:txBody>
      </p:sp>
      <p:pic>
        <p:nvPicPr>
          <p:cNvPr id="3076" name="Picture 4" descr="NTNU_AI-lab-4484 | Trondheim 08.03.2017 : NTNU, Telenor og S… | Flickr">
            <a:extLst>
              <a:ext uri="{FF2B5EF4-FFF2-40B4-BE49-F238E27FC236}">
                <a16:creationId xmlns:a16="http://schemas.microsoft.com/office/drawing/2014/main" id="{0CDD8B57-D13D-BA31-FD96-0BB6AB450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33" r="17576"/>
          <a:stretch>
            <a:fillRect/>
          </a:stretch>
        </p:blipFill>
        <p:spPr bwMode="auto">
          <a:xfrm>
            <a:off x="6" y="10"/>
            <a:ext cx="4884383" cy="39959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tatiana #rizzante #reply – Letizia Jaccheri">
            <a:extLst>
              <a:ext uri="{FF2B5EF4-FFF2-40B4-BE49-F238E27FC236}">
                <a16:creationId xmlns:a16="http://schemas.microsoft.com/office/drawing/2014/main" id="{FE2C41FB-F037-0B45-4B2E-7E0343C797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 b="188"/>
          <a:stretch>
            <a:fillRect/>
          </a:stretch>
        </p:blipFill>
        <p:spPr bwMode="auto">
          <a:xfrm>
            <a:off x="5074877" y="10"/>
            <a:ext cx="7117118" cy="3995918"/>
          </a:xfrm>
          <a:prstGeom prst="rect">
            <a:avLst/>
          </a:prstGeom>
          <a:noFill/>
          <a:extLst>
            <a:ext uri="{909E8E84-426E-40DD-AFC4-6F175D3DCCD1}">
              <a14:hiddenFill xmlns:a14="http://schemas.microsoft.com/office/drawing/2010/main">
                <a:solidFill>
                  <a:srgbClr val="FFFFFF"/>
                </a:solidFill>
              </a14:hiddenFill>
            </a:ext>
          </a:extLst>
        </p:spPr>
      </p:pic>
      <p:sp>
        <p:nvSpPr>
          <p:cNvPr id="3110" name="Rectangle 3109">
            <a:extLst>
              <a:ext uri="{FF2B5EF4-FFF2-40B4-BE49-F238E27FC236}">
                <a16:creationId xmlns:a16="http://schemas.microsoft.com/office/drawing/2014/main" id="{62C5A04F-2AEB-4631-8314-A8B812E1E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112" name="Rectangle 3111">
            <a:extLst>
              <a:ext uri="{FF2B5EF4-FFF2-40B4-BE49-F238E27FC236}">
                <a16:creationId xmlns:a16="http://schemas.microsoft.com/office/drawing/2014/main" id="{4B2B1C70-BF3F-41BD-871B-63D8F911F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467D009-A420-ABDA-5F7B-0C961AE0EBBA}"/>
              </a:ext>
            </a:extLst>
          </p:cNvPr>
          <p:cNvSpPr txBox="1"/>
          <p:nvPr/>
        </p:nvSpPr>
        <p:spPr>
          <a:xfrm>
            <a:off x="5349240" y="4440602"/>
            <a:ext cx="600760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u="sng" dirty="0">
                <a:effectLst/>
                <a:hlinkClick r:id="rId5"/>
              </a:rPr>
              <a:t>A checklist for integrating student empirical studies with research and teaching goals</a:t>
            </a:r>
            <a:r>
              <a:rPr lang="en-US" b="0" i="0" u="sng" dirty="0">
                <a:effectLst/>
              </a:rPr>
              <a:t> </a:t>
            </a:r>
            <a:r>
              <a:rPr lang="en-US" b="0" i="0" dirty="0">
                <a:effectLst/>
              </a:rPr>
              <a:t>JC Carver, L Jaccheri, S Morasca, F Shull Empirical Software Engineering 15 (1), 35-59</a:t>
            </a:r>
          </a:p>
        </p:txBody>
      </p:sp>
    </p:spTree>
    <p:extLst>
      <p:ext uri="{BB962C8B-B14F-4D97-AF65-F5344CB8AC3E}">
        <p14:creationId xmlns:p14="http://schemas.microsoft.com/office/powerpoint/2010/main" val="149726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51A0227-072A-4F5F-928C-E2C3E5C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7B4D9C-3524-A6B0-9F5C-6B2F8839CA6D}"/>
              </a:ext>
            </a:extLst>
          </p:cNvPr>
          <p:cNvSpPr>
            <a:spLocks noGrp="1"/>
          </p:cNvSpPr>
          <p:nvPr>
            <p:ph type="title"/>
          </p:nvPr>
        </p:nvSpPr>
        <p:spPr>
          <a:xfrm>
            <a:off x="817334" y="5585447"/>
            <a:ext cx="2139560" cy="1155217"/>
          </a:xfrm>
        </p:spPr>
        <p:txBody>
          <a:bodyPr vert="horz" lIns="91440" tIns="45720" rIns="91440" bIns="45720" rtlCol="0" anchor="ctr">
            <a:normAutofit/>
          </a:bodyPr>
          <a:lstStyle/>
          <a:p>
            <a:r>
              <a:rPr lang="en-US" sz="5400" dirty="0"/>
              <a:t>2020</a:t>
            </a:r>
          </a:p>
        </p:txBody>
      </p:sp>
      <p:pic>
        <p:nvPicPr>
          <p:cNvPr id="17" name="Picture 16" descr="A person shaking hands with a person&#10;&#10;AI-generated content may be incorrect.">
            <a:extLst>
              <a:ext uri="{FF2B5EF4-FFF2-40B4-BE49-F238E27FC236}">
                <a16:creationId xmlns:a16="http://schemas.microsoft.com/office/drawing/2014/main" id="{3981ABEE-D369-8788-A91E-DB983E7F6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0436" y="320040"/>
            <a:ext cx="2692917" cy="4787410"/>
          </a:xfrm>
          <a:prstGeom prst="rect">
            <a:avLst/>
          </a:prstGeom>
        </p:spPr>
      </p:pic>
      <p:sp>
        <p:nvSpPr>
          <p:cNvPr id="25" name="sketchy line">
            <a:extLst>
              <a:ext uri="{FF2B5EF4-FFF2-40B4-BE49-F238E27FC236}">
                <a16:creationId xmlns:a16="http://schemas.microsoft.com/office/drawing/2014/main" id="{35D99776-4B38-47DF-A302-11AD9AF87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7304" y="529256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21360C5-FD64-DC58-E833-2C23CA892EDE}"/>
              </a:ext>
            </a:extLst>
          </p:cNvPr>
          <p:cNvSpPr txBox="1"/>
          <p:nvPr/>
        </p:nvSpPr>
        <p:spPr>
          <a:xfrm>
            <a:off x="5333999" y="4440365"/>
            <a:ext cx="6214871" cy="1722691"/>
          </a:xfrm>
          <a:prstGeom prst="rect">
            <a:avLst/>
          </a:prstGeom>
        </p:spPr>
        <p:txBody>
          <a:bodyPr vert="horz" lIns="91440" tIns="45720" rIns="91440" bIns="45720" rtlCol="0" anchor="ctr">
            <a:normAutofit/>
          </a:bodyPr>
          <a:lstStyle/>
          <a:p>
            <a:pPr marL="171450" indent="-171450">
              <a:lnSpc>
                <a:spcPct val="90000"/>
              </a:lnSpc>
              <a:spcAft>
                <a:spcPts val="600"/>
              </a:spcAft>
              <a:buFont typeface="Arial" panose="020B0604020202020204" pitchFamily="34" charset="0"/>
              <a:buChar char="•"/>
            </a:pPr>
            <a:r>
              <a:rPr lang="en-US" sz="1200" dirty="0"/>
              <a:t>Bondioli, M., Buzzi, M. C., Buzzi, M., Chessa, S., Jaccheri, L., Senette, C., &amp; Pelagatti, S. (2024). Guidelines for research and design of software for children with </a:t>
            </a:r>
            <a:r>
              <a:rPr lang="en-US" sz="1200" dirty="0">
                <a:highlight>
                  <a:srgbClr val="FFFF00"/>
                </a:highlight>
              </a:rPr>
              <a:t>ASD</a:t>
            </a:r>
            <a:r>
              <a:rPr lang="en-US" sz="1200" dirty="0"/>
              <a:t> in e-health. Universal Access in the Information Society, 23(4), 1909-1930.</a:t>
            </a:r>
          </a:p>
          <a:p>
            <a:pPr marL="171450" indent="-171450">
              <a:lnSpc>
                <a:spcPct val="90000"/>
              </a:lnSpc>
              <a:spcAft>
                <a:spcPts val="600"/>
              </a:spcAft>
              <a:buFont typeface="Arial" panose="020B0604020202020204" pitchFamily="34" charset="0"/>
              <a:buChar char="•"/>
            </a:pPr>
            <a:r>
              <a:rPr lang="en-US" sz="1200" dirty="0"/>
              <a:t>F Quayyum, DS Cruzes, L Jaccheri Cybersecurity awareness for </a:t>
            </a:r>
            <a:r>
              <a:rPr lang="en-US" sz="1200" dirty="0">
                <a:highlight>
                  <a:srgbClr val="FFFF00"/>
                </a:highlight>
              </a:rPr>
              <a:t>children</a:t>
            </a:r>
            <a:r>
              <a:rPr lang="en-US" sz="1200" dirty="0"/>
              <a:t>: A systematic literature review. International Journal of Child-Computer Interaction 30, 2021 </a:t>
            </a:r>
          </a:p>
          <a:p>
            <a:pPr marL="171450" indent="-171450">
              <a:lnSpc>
                <a:spcPct val="90000"/>
              </a:lnSpc>
              <a:spcAft>
                <a:spcPts val="600"/>
              </a:spcAft>
              <a:buFont typeface="Arial" panose="020B0604020202020204" pitchFamily="34" charset="0"/>
              <a:buChar char="•"/>
            </a:pPr>
            <a:r>
              <a:rPr lang="en-US" sz="1200" dirty="0"/>
              <a:t>Takaoka, A. J. W., Cutrupi, C. M., &amp; Jaccheri, L. (2025). </a:t>
            </a:r>
            <a:r>
              <a:rPr lang="en-US" sz="1200" dirty="0">
                <a:highlight>
                  <a:srgbClr val="FFFF00"/>
                </a:highlight>
              </a:rPr>
              <a:t>Intersectional Software Engineering </a:t>
            </a:r>
            <a:r>
              <a:rPr lang="en-US" sz="1200" dirty="0"/>
              <a:t>as a Field. Software, 4(3), 18.</a:t>
            </a:r>
          </a:p>
          <a:p>
            <a:pPr indent="-228600">
              <a:lnSpc>
                <a:spcPct val="90000"/>
              </a:lnSpc>
              <a:spcAft>
                <a:spcPts val="600"/>
              </a:spcAft>
              <a:buFont typeface="Arial" panose="020B0604020202020204" pitchFamily="34" charset="0"/>
              <a:buChar char="•"/>
            </a:pPr>
            <a:endParaRPr lang="en-US" sz="1200" dirty="0"/>
          </a:p>
          <a:p>
            <a:pPr indent="-228600">
              <a:lnSpc>
                <a:spcPct val="90000"/>
              </a:lnSpc>
              <a:spcAft>
                <a:spcPts val="600"/>
              </a:spcAft>
              <a:buFont typeface="Arial" panose="020B0604020202020204" pitchFamily="34" charset="0"/>
              <a:buChar char="•"/>
            </a:pPr>
            <a:endParaRPr lang="en-US" sz="1200" dirty="0"/>
          </a:p>
        </p:txBody>
      </p:sp>
      <p:sp>
        <p:nvSpPr>
          <p:cNvPr id="10" name="TextBox 9">
            <a:extLst>
              <a:ext uri="{FF2B5EF4-FFF2-40B4-BE49-F238E27FC236}">
                <a16:creationId xmlns:a16="http://schemas.microsoft.com/office/drawing/2014/main" id="{0DC194D8-9940-2CFC-05AB-CA62F948A560}"/>
              </a:ext>
            </a:extLst>
          </p:cNvPr>
          <p:cNvSpPr txBox="1"/>
          <p:nvPr/>
        </p:nvSpPr>
        <p:spPr>
          <a:xfrm>
            <a:off x="6400800" y="2719216"/>
            <a:ext cx="6106742" cy="1645920"/>
          </a:xfrm>
          <a:prstGeom prst="rect">
            <a:avLst/>
          </a:prstGeom>
        </p:spPr>
        <p:txBody>
          <a:bodyPr vert="horz" lIns="91440" tIns="45720" rIns="91440" bIns="45720" rtlCol="0" anchor="ctr">
            <a:normAutofit/>
          </a:bodyPr>
          <a:lstStyle/>
          <a:p>
            <a:pPr>
              <a:lnSpc>
                <a:spcPct val="90000"/>
              </a:lnSpc>
              <a:spcAft>
                <a:spcPts val="600"/>
              </a:spcAft>
            </a:pPr>
            <a:endParaRPr lang="en-US" b="0" i="0" dirty="0">
              <a:effectLst/>
            </a:endParaRPr>
          </a:p>
        </p:txBody>
      </p:sp>
      <p:sp>
        <p:nvSpPr>
          <p:cNvPr id="5" name="AutoShape 2" descr="CEO of Meta and Facebook Mark Zuckerberg, Lauren Sanchez, Amazon founder Jeff Bezos, Google CEO Sundar Pichai and Tesla and SpaceX CEO Elon Musk attend the inauguration ceremony before Donald Trump is sworn in as the 47th US President in the US Capitol Rotunda in Washington, DC, on January 20, 2025. ">
            <a:extLst>
              <a:ext uri="{FF2B5EF4-FFF2-40B4-BE49-F238E27FC236}">
                <a16:creationId xmlns:a16="http://schemas.microsoft.com/office/drawing/2014/main" id="{15C828AF-E7AB-70B8-5947-7FF65C421D4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6" name="AutoShape 4" descr="CEO of Meta and Facebook Mark Zuckerberg, Lauren Sanchez, Amazon founder Jeff Bezos, Google CEO Sundar Pichai and Tesla and SpaceX CEO Elon Musk attend the inauguration ceremony before Donald Trump is sworn in as the 47th US President in the US Capitol Rotunda in Washington, DC, on January 20, 2025. ">
            <a:extLst>
              <a:ext uri="{FF2B5EF4-FFF2-40B4-BE49-F238E27FC236}">
                <a16:creationId xmlns:a16="http://schemas.microsoft.com/office/drawing/2014/main" id="{B5D4128A-BBD9-F68F-3AB6-231430CAC45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3" name="Picture 2" descr="A graph showing the time it took for various social media platforms to reach 100 million users">
            <a:extLst>
              <a:ext uri="{FF2B5EF4-FFF2-40B4-BE49-F238E27FC236}">
                <a16:creationId xmlns:a16="http://schemas.microsoft.com/office/drawing/2014/main" id="{A15236A7-0C58-0C64-0B13-51AE837F83D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54496" y="724275"/>
            <a:ext cx="5471160" cy="3118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446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no-NO" dirty="0">
                <a:latin typeface="Arial"/>
                <a:ea typeface="Arial"/>
                <a:cs typeface="Arial"/>
                <a:sym typeface="Arial"/>
              </a:rPr>
              <a:t>Norwegian and European best Practices </a:t>
            </a:r>
            <a:endParaRPr dirty="0"/>
          </a:p>
        </p:txBody>
      </p:sp>
      <p:sp>
        <p:nvSpPr>
          <p:cNvPr id="137" name="Google Shape;13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ts val="2800"/>
              <a:buChar char="•"/>
            </a:pPr>
            <a:r>
              <a:rPr lang="no-NO" u="sng" dirty="0">
                <a:solidFill>
                  <a:schemeClr val="hlink"/>
                </a:solidFill>
                <a:latin typeface="Arial"/>
                <a:ea typeface="Arial"/>
                <a:cs typeface="Arial"/>
                <a:sym typeface="Arial"/>
                <a:hlinkClick r:id="rId3"/>
              </a:rPr>
              <a:t>ADA</a:t>
            </a:r>
            <a:r>
              <a:rPr lang="no-NO" dirty="0">
                <a:latin typeface="Arial"/>
                <a:ea typeface="Arial"/>
                <a:cs typeface="Arial"/>
                <a:sym typeface="Arial"/>
              </a:rPr>
              <a:t> – 1997 -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4"/>
              </a:rPr>
              <a:t>Kodeløypa</a:t>
            </a:r>
            <a:r>
              <a:rPr lang="no-NO" dirty="0">
                <a:latin typeface="Arial"/>
                <a:ea typeface="Arial"/>
                <a:cs typeface="Arial"/>
                <a:sym typeface="Arial"/>
              </a:rPr>
              <a:t> – 14 -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5"/>
              </a:rPr>
              <a:t>IDUN</a:t>
            </a:r>
            <a:r>
              <a:rPr lang="no-NO" dirty="0">
                <a:latin typeface="Arial"/>
                <a:ea typeface="Arial"/>
                <a:cs typeface="Arial"/>
                <a:sym typeface="Arial"/>
              </a:rPr>
              <a:t> – 19 - 22</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6"/>
              </a:rPr>
              <a:t>EUGAIN</a:t>
            </a:r>
            <a:r>
              <a:rPr lang="no-NO" dirty="0">
                <a:latin typeface="Arial"/>
                <a:ea typeface="Arial"/>
                <a:cs typeface="Arial"/>
                <a:sym typeface="Arial"/>
              </a:rPr>
              <a:t> – 20 – 24 </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7"/>
              </a:rPr>
              <a:t>Horizon CRAFT</a:t>
            </a:r>
            <a:r>
              <a:rPr lang="no-NO" dirty="0">
                <a:latin typeface="Arial"/>
                <a:ea typeface="Arial"/>
                <a:cs typeface="Arial"/>
                <a:sym typeface="Arial"/>
              </a:rPr>
              <a:t> – 21 – 25 </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8"/>
              </a:rPr>
              <a:t>Erasmus + Women Stem Up</a:t>
            </a:r>
            <a:r>
              <a:rPr lang="no-NO" dirty="0">
                <a:latin typeface="Arial"/>
                <a:ea typeface="Arial"/>
                <a:cs typeface="Arial"/>
                <a:sym typeface="Arial"/>
              </a:rPr>
              <a:t> 22-25</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9"/>
              </a:rPr>
              <a:t>ACM WomENcourage</a:t>
            </a:r>
            <a:r>
              <a:rPr lang="no-NO" dirty="0">
                <a:latin typeface="Arial"/>
                <a:ea typeface="Arial"/>
                <a:cs typeface="Arial"/>
                <a:sym typeface="Arial"/>
              </a:rPr>
              <a:t> 23</a:t>
            </a:r>
            <a:endParaRPr dirty="0"/>
          </a:p>
          <a:p>
            <a:pPr marL="228600" lvl="0" indent="-228600" algn="l" rtl="0">
              <a:lnSpc>
                <a:spcPct val="90000"/>
              </a:lnSpc>
              <a:spcBef>
                <a:spcPts val="1000"/>
              </a:spcBef>
              <a:spcAft>
                <a:spcPts val="0"/>
              </a:spcAft>
              <a:buClr>
                <a:schemeClr val="dk1"/>
              </a:buClr>
              <a:buSzPts val="2800"/>
              <a:buChar char="•"/>
            </a:pPr>
            <a:r>
              <a:rPr lang="no-NO" u="sng" dirty="0">
                <a:solidFill>
                  <a:schemeClr val="hlink"/>
                </a:solidFill>
                <a:latin typeface="Arial"/>
                <a:ea typeface="Arial"/>
                <a:cs typeface="Arial"/>
                <a:sym typeface="Arial"/>
                <a:hlinkClick r:id="rId10"/>
              </a:rPr>
              <a:t>Abelia Tech Kvinner</a:t>
            </a:r>
            <a:r>
              <a:rPr lang="no-NO" dirty="0">
                <a:latin typeface="Arial"/>
                <a:ea typeface="Arial"/>
                <a:cs typeface="Arial"/>
                <a:sym typeface="Arial"/>
              </a:rPr>
              <a:t> 17 – ongoing</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o-NO" dirty="0">
                <a:latin typeface="Arial"/>
                <a:ea typeface="Arial"/>
                <a:cs typeface="Arial"/>
                <a:sym typeface="Arial"/>
              </a:rPr>
              <a:t>Erasmus + </a:t>
            </a:r>
            <a:r>
              <a:rPr lang="no-NO" u="sng" dirty="0">
                <a:solidFill>
                  <a:schemeClr val="hlink"/>
                </a:solidFill>
                <a:latin typeface="Arial"/>
                <a:ea typeface="Arial"/>
                <a:cs typeface="Arial"/>
                <a:sym typeface="Arial"/>
                <a:hlinkClick r:id="rId11"/>
              </a:rPr>
              <a:t>TECHLARP</a:t>
            </a:r>
            <a:r>
              <a:rPr lang="no-NO" dirty="0">
                <a:latin typeface="Arial"/>
                <a:ea typeface="Arial"/>
                <a:cs typeface="Arial"/>
                <a:sym typeface="Arial"/>
              </a:rPr>
              <a:t> 25-27</a:t>
            </a:r>
            <a:endParaRPr lang="nb-NO"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nb-NO" dirty="0">
                <a:latin typeface="Arial"/>
                <a:cs typeface="Arial"/>
                <a:sym typeface="Arial"/>
              </a:rPr>
              <a:t>ACM Trondheim Chapter </a:t>
            </a:r>
            <a:endParaRPr dirty="0"/>
          </a:p>
          <a:p>
            <a:pPr marL="0" lvl="0" indent="0" algn="l" rtl="0">
              <a:lnSpc>
                <a:spcPct val="90000"/>
              </a:lnSpc>
              <a:spcBef>
                <a:spcPts val="1000"/>
              </a:spcBef>
              <a:spcAft>
                <a:spcPts val="0"/>
              </a:spcAft>
              <a:buClr>
                <a:schemeClr val="dk1"/>
              </a:buClr>
              <a:buSzPts val="2800"/>
              <a:buNone/>
            </a:pPr>
            <a:endParaRPr dirty="0">
              <a:latin typeface="Arial"/>
              <a:ea typeface="Arial"/>
              <a:cs typeface="Arial"/>
              <a:sym typeface="Arial"/>
            </a:endParaRPr>
          </a:p>
        </p:txBody>
      </p:sp>
      <p:pic>
        <p:nvPicPr>
          <p:cNvPr id="138" name="Google Shape;138;p24" descr="Logo, company name&#10;&#10;Description automatically generated"/>
          <p:cNvPicPr preferRelativeResize="0"/>
          <p:nvPr/>
        </p:nvPicPr>
        <p:blipFill rotWithShape="1">
          <a:blip r:embed="rId12">
            <a:alphaModFix/>
          </a:blip>
          <a:srcRect/>
          <a:stretch/>
        </p:blipFill>
        <p:spPr>
          <a:xfrm>
            <a:off x="6003027" y="2417222"/>
            <a:ext cx="1691212" cy="963990"/>
          </a:xfrm>
          <a:custGeom>
            <a:avLst/>
            <a:gdLst/>
            <a:ahLst/>
            <a:cxnLst/>
            <a:rect l="l" t="t" r="r" b="b"/>
            <a:pathLst>
              <a:path w="4114800" h="5712488" extrusionOk="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pic>
        <p:nvPicPr>
          <p:cNvPr id="139" name="Google Shape;139;p24" descr="Association for Computing Machinery"/>
          <p:cNvPicPr preferRelativeResize="0"/>
          <p:nvPr/>
        </p:nvPicPr>
        <p:blipFill rotWithShape="1">
          <a:blip r:embed="rId13">
            <a:alphaModFix/>
          </a:blip>
          <a:srcRect/>
          <a:stretch/>
        </p:blipFill>
        <p:spPr>
          <a:xfrm>
            <a:off x="8724096" y="3971655"/>
            <a:ext cx="3048107" cy="938246"/>
          </a:xfrm>
          <a:prstGeom prst="rect">
            <a:avLst/>
          </a:prstGeom>
          <a:noFill/>
          <a:ln>
            <a:noFill/>
          </a:ln>
        </p:spPr>
      </p:pic>
      <p:pic>
        <p:nvPicPr>
          <p:cNvPr id="140" name="Google Shape;140;p24" descr="Home – Women Stem Up"/>
          <p:cNvPicPr preferRelativeResize="0"/>
          <p:nvPr/>
        </p:nvPicPr>
        <p:blipFill rotWithShape="1">
          <a:blip r:embed="rId14">
            <a:alphaModFix/>
          </a:blip>
          <a:srcRect/>
          <a:stretch/>
        </p:blipFill>
        <p:spPr>
          <a:xfrm>
            <a:off x="8420204" y="2417222"/>
            <a:ext cx="1337706" cy="1218166"/>
          </a:xfrm>
          <a:prstGeom prst="rect">
            <a:avLst/>
          </a:prstGeom>
          <a:noFill/>
          <a:ln>
            <a:noFill/>
          </a:ln>
        </p:spPr>
      </p:pic>
      <p:graphicFrame>
        <p:nvGraphicFramePr>
          <p:cNvPr id="141" name="Google Shape;141;p24"/>
          <p:cNvGraphicFramePr/>
          <p:nvPr/>
        </p:nvGraphicFramePr>
        <p:xfrm>
          <a:off x="10002784" y="1530302"/>
          <a:ext cx="1769419" cy="2037618"/>
        </p:xfrm>
        <a:graphic>
          <a:graphicData uri="http://schemas.openxmlformats.org/presentationml/2006/ole">
            <mc:AlternateContent xmlns:mc="http://schemas.openxmlformats.org/markup-compatibility/2006">
              <mc:Choice xmlns:v="urn:schemas-microsoft-com:vml" Requires="v">
                <p:oleObj r:id="rId15" imgW="1769419" imgH="2037618" progId="AcroExch.Document.DC">
                  <p:embed/>
                </p:oleObj>
              </mc:Choice>
              <mc:Fallback>
                <p:oleObj r:id="rId15" imgW="1769419" imgH="2037618" progId="AcroExch.Document.DC">
                  <p:embed/>
                  <p:pic>
                    <p:nvPicPr>
                      <p:cNvPr id="141" name="Google Shape;141;p24"/>
                      <p:cNvPicPr preferRelativeResize="0"/>
                      <p:nvPr/>
                    </p:nvPicPr>
                    <p:blipFill rotWithShape="1">
                      <a:blip r:embed="rId16">
                        <a:alphaModFix/>
                      </a:blip>
                      <a:srcRect/>
                      <a:stretch/>
                    </p:blipFill>
                    <p:spPr>
                      <a:xfrm>
                        <a:off x="10002784" y="1530302"/>
                        <a:ext cx="1769419" cy="2037618"/>
                      </a:xfrm>
                      <a:prstGeom prst="rect">
                        <a:avLst/>
                      </a:prstGeom>
                      <a:noFill/>
                      <a:ln>
                        <a:noFill/>
                      </a:ln>
                    </p:spPr>
                  </p:pic>
                </p:oleObj>
              </mc:Fallback>
            </mc:AlternateContent>
          </a:graphicData>
        </a:graphic>
      </p:graphicFrame>
      <p:pic>
        <p:nvPicPr>
          <p:cNvPr id="142" name="Google Shape;142;p24" descr="Norway's 50 foremost tech women header"/>
          <p:cNvPicPr preferRelativeResize="0"/>
          <p:nvPr/>
        </p:nvPicPr>
        <p:blipFill rotWithShape="1">
          <a:blip r:embed="rId17">
            <a:alphaModFix/>
          </a:blip>
          <a:srcRect l="35039" t="20177" r="35663" b="20900"/>
          <a:stretch/>
        </p:blipFill>
        <p:spPr>
          <a:xfrm>
            <a:off x="9452343" y="5594456"/>
            <a:ext cx="2386435" cy="1056181"/>
          </a:xfrm>
          <a:prstGeom prst="rect">
            <a:avLst/>
          </a:prstGeom>
          <a:noFill/>
          <a:ln>
            <a:noFill/>
          </a:ln>
        </p:spPr>
      </p:pic>
      <p:pic>
        <p:nvPicPr>
          <p:cNvPr id="143" name="Google Shape;143;p24" descr="Immagine che contiene testo, Carattere, Elementi grafici, verde&#10;&#10;Descrizione generata automaticamente"/>
          <p:cNvPicPr preferRelativeResize="0"/>
          <p:nvPr/>
        </p:nvPicPr>
        <p:blipFill rotWithShape="1">
          <a:blip r:embed="rId18">
            <a:alphaModFix/>
          </a:blip>
          <a:srcRect/>
          <a:stretch/>
        </p:blipFill>
        <p:spPr>
          <a:xfrm>
            <a:off x="5632697" y="5907142"/>
            <a:ext cx="2968378" cy="794566"/>
          </a:xfrm>
          <a:prstGeom prst="rect">
            <a:avLst/>
          </a:prstGeom>
          <a:noFill/>
          <a:ln>
            <a:noFill/>
          </a:ln>
        </p:spPr>
      </p:pic>
      <p:pic>
        <p:nvPicPr>
          <p:cNvPr id="144" name="Google Shape;144;p24"/>
          <p:cNvPicPr preferRelativeResize="0"/>
          <p:nvPr/>
        </p:nvPicPr>
        <p:blipFill rotWithShape="1">
          <a:blip r:embed="rId19">
            <a:alphaModFix/>
          </a:blip>
          <a:srcRect l="69609"/>
          <a:stretch/>
        </p:blipFill>
        <p:spPr>
          <a:xfrm>
            <a:off x="6885697" y="4440778"/>
            <a:ext cx="1176166" cy="1180197"/>
          </a:xfrm>
          <a:prstGeom prst="rect">
            <a:avLst/>
          </a:prstGeom>
          <a:noFill/>
          <a:ln>
            <a:noFill/>
          </a:ln>
        </p:spPr>
      </p:pic>
    </p:spTree>
    <p:extLst>
      <p:ext uri="{BB962C8B-B14F-4D97-AF65-F5344CB8AC3E}">
        <p14:creationId xmlns:p14="http://schemas.microsoft.com/office/powerpoint/2010/main" val="1737082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0CECE-2B0E-1A78-3522-BBC54BE34BA7}"/>
            </a:ext>
          </a:extLst>
        </p:cNvPr>
        <p:cNvGrpSpPr/>
        <p:nvPr/>
      </p:nvGrpSpPr>
      <p:grpSpPr>
        <a:xfrm>
          <a:off x="0" y="0"/>
          <a:ext cx="0" cy="0"/>
          <a:chOff x="0" y="0"/>
          <a:chExt cx="0" cy="0"/>
        </a:xfrm>
      </p:grpSpPr>
      <p:graphicFrame>
        <p:nvGraphicFramePr>
          <p:cNvPr id="21" name="Content Placeholder 2">
            <a:extLst>
              <a:ext uri="{FF2B5EF4-FFF2-40B4-BE49-F238E27FC236}">
                <a16:creationId xmlns:a16="http://schemas.microsoft.com/office/drawing/2014/main" id="{63E3CFC4-672D-1878-3C75-BD0515B49AC8}"/>
              </a:ext>
            </a:extLst>
          </p:cNvPr>
          <p:cNvGraphicFramePr>
            <a:graphicFrameLocks noGrp="1"/>
          </p:cNvGraphicFramePr>
          <p:nvPr>
            <p:ph idx="4294967295"/>
            <p:extLst>
              <p:ext uri="{D42A27DB-BD31-4B8C-83A1-F6EECF244321}">
                <p14:modId xmlns:p14="http://schemas.microsoft.com/office/powerpoint/2010/main" val="75971672"/>
              </p:ext>
            </p:extLst>
          </p:nvPr>
        </p:nvGraphicFramePr>
        <p:xfrm>
          <a:off x="354841" y="1336511"/>
          <a:ext cx="11230508" cy="541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2" descr="Logos and templates - NTNU">
            <a:extLst>
              <a:ext uri="{FF2B5EF4-FFF2-40B4-BE49-F238E27FC236}">
                <a16:creationId xmlns:a16="http://schemas.microsoft.com/office/drawing/2014/main" id="{D70FFCE7-4497-4F9D-FC05-EEF290F00F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20005" y="413441"/>
            <a:ext cx="1732447" cy="6061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7A9063B-333D-55BE-8AB0-BF5B7E8B5B90}"/>
              </a:ext>
            </a:extLst>
          </p:cNvPr>
          <p:cNvSpPr/>
          <p:nvPr/>
        </p:nvSpPr>
        <p:spPr>
          <a:xfrm>
            <a:off x="4353636" y="259307"/>
            <a:ext cx="2770496" cy="914400"/>
          </a:xfrm>
          <a:prstGeom prst="rect">
            <a:avLst/>
          </a:prstGeom>
          <a:solidFill>
            <a:srgbClr val="4EA72E">
              <a:tint val="40000"/>
              <a:hueOff val="0"/>
              <a:satOff val="0"/>
              <a:lumOff val="0"/>
              <a:alphaOff val="0"/>
            </a:srgbClr>
          </a:solidFill>
          <a:ln>
            <a:noFill/>
          </a:ln>
          <a:effectLst/>
        </p:spPr>
        <p:txBody>
          <a:bodyPr rtlCol="0" anchor="ctr"/>
          <a:lstStyle/>
          <a:p>
            <a:pPr algn="ctr"/>
            <a:r>
              <a:rPr lang="nb-NO" dirty="0" err="1"/>
              <a:t>Intervento</a:t>
            </a:r>
            <a:r>
              <a:rPr lang="nb-NO" dirty="0"/>
              <a:t>:  IDUN </a:t>
            </a:r>
          </a:p>
          <a:p>
            <a:pPr algn="ctr"/>
            <a:r>
              <a:rPr lang="nb-NO" dirty="0" err="1"/>
              <a:t>Esistente</a:t>
            </a:r>
            <a:r>
              <a:rPr lang="nb-NO" dirty="0"/>
              <a:t>: si (2019-2022)                    </a:t>
            </a:r>
          </a:p>
        </p:txBody>
      </p:sp>
    </p:spTree>
    <p:extLst>
      <p:ext uri="{BB962C8B-B14F-4D97-AF65-F5344CB8AC3E}">
        <p14:creationId xmlns:p14="http://schemas.microsoft.com/office/powerpoint/2010/main" val="983340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3" name="Google Shape;93;g3b825f2e4dc_2_0"/>
          <p:cNvSpPr/>
          <p:nvPr/>
        </p:nvSpPr>
        <p:spPr>
          <a:xfrm>
            <a:off x="640080" y="2659144"/>
            <a:ext cx="3566160" cy="18288"/>
          </a:xfrm>
          <a:custGeom>
            <a:avLst/>
            <a:gdLst/>
            <a:ahLst/>
            <a:cxnLst/>
            <a:rect l="l" t="t" r="r" b="b"/>
            <a:pathLst>
              <a:path w="3566160" h="18288" fill="none" extrusionOk="0">
                <a:moveTo>
                  <a:pt x="0" y="0"/>
                </a:moveTo>
                <a:cubicBezTo>
                  <a:pt x="222644" y="15773"/>
                  <a:pt x="447078" y="-30288"/>
                  <a:pt x="665683" y="0"/>
                </a:cubicBezTo>
                <a:cubicBezTo>
                  <a:pt x="884288" y="30288"/>
                  <a:pt x="1132425" y="-6167"/>
                  <a:pt x="1331366" y="0"/>
                </a:cubicBezTo>
                <a:cubicBezTo>
                  <a:pt x="1530307" y="6167"/>
                  <a:pt x="1680942" y="17562"/>
                  <a:pt x="1818742" y="0"/>
                </a:cubicBezTo>
                <a:cubicBezTo>
                  <a:pt x="1956542" y="-17562"/>
                  <a:pt x="2130227" y="23032"/>
                  <a:pt x="2413102" y="0"/>
                </a:cubicBezTo>
                <a:cubicBezTo>
                  <a:pt x="2695977" y="-23032"/>
                  <a:pt x="2679988" y="-13260"/>
                  <a:pt x="2936138" y="0"/>
                </a:cubicBezTo>
                <a:cubicBezTo>
                  <a:pt x="3192288" y="13260"/>
                  <a:pt x="3378668" y="16268"/>
                  <a:pt x="3566160" y="0"/>
                </a:cubicBezTo>
                <a:cubicBezTo>
                  <a:pt x="3566199" y="7328"/>
                  <a:pt x="3566779" y="9982"/>
                  <a:pt x="3566160" y="18288"/>
                </a:cubicBezTo>
                <a:cubicBezTo>
                  <a:pt x="3315478" y="45899"/>
                  <a:pt x="3188272" y="-7574"/>
                  <a:pt x="2971800" y="18288"/>
                </a:cubicBezTo>
                <a:cubicBezTo>
                  <a:pt x="2755328" y="44150"/>
                  <a:pt x="2598570" y="34692"/>
                  <a:pt x="2448763" y="18288"/>
                </a:cubicBezTo>
                <a:cubicBezTo>
                  <a:pt x="2298956" y="1884"/>
                  <a:pt x="2011344" y="-7043"/>
                  <a:pt x="1854403" y="18288"/>
                </a:cubicBezTo>
                <a:cubicBezTo>
                  <a:pt x="1697462" y="43619"/>
                  <a:pt x="1444994" y="618"/>
                  <a:pt x="1295705" y="18288"/>
                </a:cubicBezTo>
                <a:cubicBezTo>
                  <a:pt x="1146416" y="35958"/>
                  <a:pt x="965401" y="42167"/>
                  <a:pt x="772668" y="18288"/>
                </a:cubicBezTo>
                <a:cubicBezTo>
                  <a:pt x="579935" y="-5591"/>
                  <a:pt x="352420" y="-19381"/>
                  <a:pt x="0" y="18288"/>
                </a:cubicBezTo>
                <a:cubicBezTo>
                  <a:pt x="-593" y="9736"/>
                  <a:pt x="244" y="6610"/>
                  <a:pt x="0" y="0"/>
                </a:cubicBezTo>
                <a:close/>
              </a:path>
              <a:path w="3566160" h="18288" extrusionOk="0">
                <a:moveTo>
                  <a:pt x="0" y="0"/>
                </a:moveTo>
                <a:cubicBezTo>
                  <a:pt x="169947" y="-5008"/>
                  <a:pt x="340602" y="-17518"/>
                  <a:pt x="594360" y="0"/>
                </a:cubicBezTo>
                <a:cubicBezTo>
                  <a:pt x="848118" y="17518"/>
                  <a:pt x="997921" y="8866"/>
                  <a:pt x="1224382" y="0"/>
                </a:cubicBezTo>
                <a:cubicBezTo>
                  <a:pt x="1450843" y="-8866"/>
                  <a:pt x="1572343" y="8392"/>
                  <a:pt x="1783080" y="0"/>
                </a:cubicBezTo>
                <a:cubicBezTo>
                  <a:pt x="1993817" y="-8392"/>
                  <a:pt x="2266728" y="2126"/>
                  <a:pt x="2448763" y="0"/>
                </a:cubicBezTo>
                <a:cubicBezTo>
                  <a:pt x="2630798" y="-2126"/>
                  <a:pt x="2815508" y="-13843"/>
                  <a:pt x="3043123" y="0"/>
                </a:cubicBezTo>
                <a:cubicBezTo>
                  <a:pt x="3270738" y="13843"/>
                  <a:pt x="3420568" y="2184"/>
                  <a:pt x="3566160" y="0"/>
                </a:cubicBezTo>
                <a:cubicBezTo>
                  <a:pt x="3566487" y="8595"/>
                  <a:pt x="3566088" y="13110"/>
                  <a:pt x="3566160" y="18288"/>
                </a:cubicBezTo>
                <a:cubicBezTo>
                  <a:pt x="3421748" y="9323"/>
                  <a:pt x="3176383" y="-3939"/>
                  <a:pt x="2971800" y="18288"/>
                </a:cubicBezTo>
                <a:cubicBezTo>
                  <a:pt x="2767217" y="40515"/>
                  <a:pt x="2590769" y="4336"/>
                  <a:pt x="2306117" y="18288"/>
                </a:cubicBezTo>
                <a:cubicBezTo>
                  <a:pt x="2021465" y="32240"/>
                  <a:pt x="1860727" y="-9280"/>
                  <a:pt x="1676095" y="18288"/>
                </a:cubicBezTo>
                <a:cubicBezTo>
                  <a:pt x="1491463" y="45856"/>
                  <a:pt x="1329173" y="5765"/>
                  <a:pt x="1153058" y="18288"/>
                </a:cubicBezTo>
                <a:cubicBezTo>
                  <a:pt x="976943" y="30811"/>
                  <a:pt x="895178" y="4751"/>
                  <a:pt x="665683" y="18288"/>
                </a:cubicBezTo>
                <a:cubicBezTo>
                  <a:pt x="436189" y="31825"/>
                  <a:pt x="302924" y="2002"/>
                  <a:pt x="0" y="18288"/>
                </a:cubicBezTo>
                <a:cubicBezTo>
                  <a:pt x="822" y="10564"/>
                  <a:pt x="-23" y="4571"/>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4" name="Google Shape;94;g3b825f2e4dc_2_0"/>
          <p:cNvSpPr txBox="1">
            <a:spLocks noGrp="1"/>
          </p:cNvSpPr>
          <p:nvPr>
            <p:ph type="subTitle" idx="1"/>
          </p:nvPr>
        </p:nvSpPr>
        <p:spPr>
          <a:xfrm>
            <a:off x="4350924" y="2971767"/>
            <a:ext cx="3895500" cy="3386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no-NO" sz="3200"/>
              <a:t>Letizia Jaccheri </a:t>
            </a:r>
            <a:endParaRPr sz="3200"/>
          </a:p>
          <a:p>
            <a:pPr marL="0" lvl="0" indent="0" algn="l" rtl="0">
              <a:lnSpc>
                <a:spcPct val="90000"/>
              </a:lnSpc>
              <a:spcBef>
                <a:spcPts val="0"/>
              </a:spcBef>
              <a:spcAft>
                <a:spcPts val="0"/>
              </a:spcAft>
              <a:buSzPts val="2400"/>
              <a:buNone/>
            </a:pPr>
            <a:endParaRPr sz="2200"/>
          </a:p>
          <a:p>
            <a:pPr marL="0" lvl="0" indent="0" algn="l" rtl="0">
              <a:lnSpc>
                <a:spcPct val="90000"/>
              </a:lnSpc>
              <a:spcBef>
                <a:spcPts val="0"/>
              </a:spcBef>
              <a:spcAft>
                <a:spcPts val="0"/>
              </a:spcAft>
              <a:buSzPts val="2400"/>
              <a:buNone/>
            </a:pPr>
            <a:endParaRPr/>
          </a:p>
          <a:p>
            <a:pPr marL="0" lvl="0" indent="139700" algn="l" rtl="0">
              <a:lnSpc>
                <a:spcPct val="90000"/>
              </a:lnSpc>
              <a:spcBef>
                <a:spcPts val="1000"/>
              </a:spcBef>
              <a:spcAft>
                <a:spcPts val="0"/>
              </a:spcAft>
              <a:buClr>
                <a:schemeClr val="dk1"/>
              </a:buClr>
              <a:buSzPts val="2200"/>
              <a:buFont typeface="Arial"/>
              <a:buNone/>
            </a:pPr>
            <a:endParaRPr sz="2200"/>
          </a:p>
          <a:p>
            <a:pPr marL="0" lvl="0" indent="139700" algn="l" rtl="0">
              <a:lnSpc>
                <a:spcPct val="90000"/>
              </a:lnSpc>
              <a:spcBef>
                <a:spcPts val="1000"/>
              </a:spcBef>
              <a:spcAft>
                <a:spcPts val="0"/>
              </a:spcAft>
              <a:buClr>
                <a:schemeClr val="dk1"/>
              </a:buClr>
              <a:buSzPts val="2200"/>
              <a:buFont typeface="Arial"/>
              <a:buNone/>
            </a:pPr>
            <a:endParaRPr sz="2200"/>
          </a:p>
        </p:txBody>
      </p:sp>
      <p:sp>
        <p:nvSpPr>
          <p:cNvPr id="95" name="Google Shape;95;g3b825f2e4dc_2_0"/>
          <p:cNvSpPr txBox="1"/>
          <p:nvPr/>
        </p:nvSpPr>
        <p:spPr>
          <a:xfrm>
            <a:off x="313150" y="4598925"/>
            <a:ext cx="11724600" cy="16584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3550"/>
              <a:buFont typeface="Arial"/>
              <a:buNone/>
            </a:pPr>
            <a:r>
              <a:rPr lang="no-NO" sz="3550" b="0" i="0" u="none" strike="noStrike" cap="none">
                <a:solidFill>
                  <a:srgbClr val="030202"/>
                </a:solidFill>
                <a:highlight>
                  <a:schemeClr val="lt1"/>
                </a:highlight>
                <a:latin typeface="Arial"/>
                <a:ea typeface="Arial"/>
                <a:cs typeface="Arial"/>
                <a:sym typeface="Arial"/>
              </a:rPr>
              <a:t>                                   Association is a non-profit, non-commercial organization at the intersection of AI, inclusion, creativity </a:t>
            </a:r>
            <a:r>
              <a:rPr lang="no-NO" sz="3550" b="0" i="0" u="sng" strike="noStrike" cap="none">
                <a:solidFill>
                  <a:schemeClr val="hlink"/>
                </a:solidFill>
                <a:highlight>
                  <a:schemeClr val="lt1"/>
                </a:highlight>
                <a:latin typeface="Arial"/>
                <a:ea typeface="Arial"/>
                <a:cs typeface="Arial"/>
                <a:sym typeface="Arial"/>
                <a:hlinkClick r:id="rId3"/>
              </a:rPr>
              <a:t>registered in Norway</a:t>
            </a:r>
            <a:endParaRPr sz="6300" b="0" i="0" u="none" strike="noStrike" cap="none">
              <a:solidFill>
                <a:schemeClr val="dk1"/>
              </a:solidFill>
              <a:latin typeface="Arial"/>
              <a:ea typeface="Arial"/>
              <a:cs typeface="Arial"/>
              <a:sym typeface="Arial"/>
            </a:endParaRPr>
          </a:p>
        </p:txBody>
      </p:sp>
      <p:pic>
        <p:nvPicPr>
          <p:cNvPr id="96" name="Google Shape;96;g3b825f2e4dc_2_0" title="logo_gradient_no_b.png"/>
          <p:cNvPicPr preferRelativeResize="0"/>
          <p:nvPr/>
        </p:nvPicPr>
        <p:blipFill>
          <a:blip r:embed="rId4">
            <a:alphaModFix/>
          </a:blip>
          <a:stretch>
            <a:fillRect/>
          </a:stretch>
        </p:blipFill>
        <p:spPr>
          <a:xfrm>
            <a:off x="0" y="626320"/>
            <a:ext cx="12192000" cy="147066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3b825f2e4dc_0_5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no-NO"/>
              <a:t>Now</a:t>
            </a:r>
            <a:endParaRPr/>
          </a:p>
        </p:txBody>
      </p:sp>
      <p:sp>
        <p:nvSpPr>
          <p:cNvPr id="150" name="Google Shape;150;g3b825f2e4dc_0_53"/>
          <p:cNvSpPr/>
          <p:nvPr/>
        </p:nvSpPr>
        <p:spPr>
          <a:xfrm>
            <a:off x="1649900" y="2519550"/>
            <a:ext cx="2812800" cy="181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NO" sz="4600"/>
              <a:t>AI</a:t>
            </a:r>
            <a:endParaRPr sz="4600"/>
          </a:p>
        </p:txBody>
      </p:sp>
      <p:sp>
        <p:nvSpPr>
          <p:cNvPr id="151" name="Google Shape;151;g3b825f2e4dc_0_53"/>
          <p:cNvSpPr/>
          <p:nvPr/>
        </p:nvSpPr>
        <p:spPr>
          <a:xfrm>
            <a:off x="7179375" y="2519550"/>
            <a:ext cx="2812800" cy="181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NO" sz="3800"/>
              <a:t>Women</a:t>
            </a:r>
            <a:endParaRPr sz="3800"/>
          </a:p>
        </p:txBody>
      </p:sp>
      <p:cxnSp>
        <p:nvCxnSpPr>
          <p:cNvPr id="152" name="Google Shape;152;g3b825f2e4dc_0_53"/>
          <p:cNvCxnSpPr>
            <a:cxnSpLocks/>
          </p:cNvCxnSpPr>
          <p:nvPr/>
        </p:nvCxnSpPr>
        <p:spPr>
          <a:xfrm>
            <a:off x="4432850" y="2894775"/>
            <a:ext cx="2746525" cy="0"/>
          </a:xfrm>
          <a:prstGeom prst="straightConnector1">
            <a:avLst/>
          </a:prstGeom>
          <a:noFill/>
          <a:ln w="9525" cap="flat" cmpd="sng">
            <a:solidFill>
              <a:schemeClr val="dk2"/>
            </a:solidFill>
            <a:prstDash val="solid"/>
            <a:round/>
            <a:headEnd type="none" w="med" len="med"/>
            <a:tailEnd type="triangle" w="med" len="med"/>
          </a:ln>
        </p:spPr>
      </p:cxnSp>
      <p:cxnSp>
        <p:nvCxnSpPr>
          <p:cNvPr id="153" name="Google Shape;153;g3b825f2e4dc_0_53"/>
          <p:cNvCxnSpPr/>
          <p:nvPr/>
        </p:nvCxnSpPr>
        <p:spPr>
          <a:xfrm flipH="1">
            <a:off x="4462775" y="3953325"/>
            <a:ext cx="2693400" cy="9900"/>
          </a:xfrm>
          <a:prstGeom prst="straightConnector1">
            <a:avLst/>
          </a:prstGeom>
          <a:noFill/>
          <a:ln w="9525" cap="flat" cmpd="sng">
            <a:solidFill>
              <a:schemeClr val="dk2"/>
            </a:solidFill>
            <a:prstDash val="solid"/>
            <a:round/>
            <a:headEnd type="none" w="med" len="med"/>
            <a:tailEnd type="triangle" w="med" len="med"/>
          </a:ln>
        </p:spPr>
      </p:cxnSp>
      <p:pic>
        <p:nvPicPr>
          <p:cNvPr id="154" name="Google Shape;154;g3b825f2e4dc_0_53" title="logo_gradient_no_b.png"/>
          <p:cNvPicPr preferRelativeResize="0"/>
          <p:nvPr/>
        </p:nvPicPr>
        <p:blipFill>
          <a:blip r:embed="rId3">
            <a:alphaModFix/>
          </a:blip>
          <a:stretch>
            <a:fillRect/>
          </a:stretch>
        </p:blipFill>
        <p:spPr>
          <a:xfrm>
            <a:off x="3559763" y="1818871"/>
            <a:ext cx="4499424" cy="542750"/>
          </a:xfrm>
          <a:prstGeom prst="rect">
            <a:avLst/>
          </a:prstGeom>
          <a:noFill/>
          <a:ln>
            <a:noFill/>
          </a:ln>
        </p:spPr>
      </p:pic>
      <p:pic>
        <p:nvPicPr>
          <p:cNvPr id="155" name="Google Shape;155;g3b825f2e4dc_0_53" descr="Logo, company name&#10;&#10;Description automatically generated"/>
          <p:cNvPicPr preferRelativeResize="0"/>
          <p:nvPr/>
        </p:nvPicPr>
        <p:blipFill rotWithShape="1">
          <a:blip r:embed="rId4">
            <a:alphaModFix/>
          </a:blip>
          <a:srcRect/>
          <a:stretch/>
        </p:blipFill>
        <p:spPr>
          <a:xfrm>
            <a:off x="3468527" y="4903947"/>
            <a:ext cx="1687068" cy="971123"/>
          </a:xfrm>
          <a:custGeom>
            <a:avLst/>
            <a:gdLst/>
            <a:ahLst/>
            <a:cxnLst/>
            <a:rect l="l" t="t" r="r" b="b"/>
            <a:pathLst>
              <a:path w="4114800" h="5712488" extrusionOk="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pic>
        <p:nvPicPr>
          <p:cNvPr id="156" name="Google Shape;156;g3b825f2e4dc_0_53"/>
          <p:cNvPicPr preferRelativeResize="0"/>
          <p:nvPr/>
        </p:nvPicPr>
        <p:blipFill rotWithShape="1">
          <a:blip r:embed="rId5">
            <a:alphaModFix/>
          </a:blip>
          <a:srcRect/>
          <a:stretch/>
        </p:blipFill>
        <p:spPr>
          <a:xfrm>
            <a:off x="5251884" y="4462352"/>
            <a:ext cx="1769419" cy="2037617"/>
          </a:xfrm>
          <a:prstGeom prst="rect">
            <a:avLst/>
          </a:prstGeom>
          <a:noFill/>
          <a:ln>
            <a:noFill/>
          </a:ln>
        </p:spPr>
      </p:pic>
      <p:pic>
        <p:nvPicPr>
          <p:cNvPr id="157" name="Google Shape;157;g3b825f2e4dc_0_53"/>
          <p:cNvPicPr preferRelativeResize="0"/>
          <p:nvPr/>
        </p:nvPicPr>
        <p:blipFill rotWithShape="1">
          <a:blip r:embed="rId6">
            <a:alphaModFix/>
          </a:blip>
          <a:srcRect l="69608"/>
          <a:stretch/>
        </p:blipFill>
        <p:spPr>
          <a:xfrm>
            <a:off x="7282085" y="4799416"/>
            <a:ext cx="1176169" cy="1180197"/>
          </a:xfrm>
          <a:prstGeom prst="rect">
            <a:avLst/>
          </a:prstGeom>
          <a:noFill/>
          <a:ln>
            <a:noFill/>
          </a:ln>
        </p:spPr>
      </p:pic>
      <p:pic>
        <p:nvPicPr>
          <p:cNvPr id="158" name="Google Shape;158;g3b825f2e4dc_0_53" descr="Association for Computing Machinery"/>
          <p:cNvPicPr preferRelativeResize="0"/>
          <p:nvPr/>
        </p:nvPicPr>
        <p:blipFill rotWithShape="1">
          <a:blip r:embed="rId7">
            <a:alphaModFix/>
          </a:blip>
          <a:srcRect/>
          <a:stretch/>
        </p:blipFill>
        <p:spPr>
          <a:xfrm>
            <a:off x="7392246" y="5919755"/>
            <a:ext cx="3048106" cy="93824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9C0FEF5-5E85-9A10-C6BA-3C314F37B1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0" y="104775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427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per with writing on it&#10;&#10;Description automatically generated">
            <a:extLst>
              <a:ext uri="{FF2B5EF4-FFF2-40B4-BE49-F238E27FC236}">
                <a16:creationId xmlns:a16="http://schemas.microsoft.com/office/drawing/2014/main" id="{14A2B2F5-7DB5-3143-5798-38F400ADCBAA}"/>
              </a:ext>
            </a:extLst>
          </p:cNvPr>
          <p:cNvPicPr>
            <a:picLocks noChangeAspect="1"/>
          </p:cNvPicPr>
          <p:nvPr/>
        </p:nvPicPr>
        <p:blipFill>
          <a:blip r:embed="rId2">
            <a:extLst>
              <a:ext uri="{28A0092B-C50C-407E-A947-70E740481C1C}">
                <a14:useLocalDpi xmlns:a14="http://schemas.microsoft.com/office/drawing/2010/main" val="0"/>
              </a:ext>
            </a:extLst>
          </a:blip>
          <a:srcRect l="17255" t="4336" r="28104" b="5730"/>
          <a:stretch/>
        </p:blipFill>
        <p:spPr>
          <a:xfrm rot="5400000">
            <a:off x="2702392" y="-771587"/>
            <a:ext cx="6841003" cy="8444752"/>
          </a:xfrm>
          <a:prstGeom prst="rect">
            <a:avLst/>
          </a:prstGeom>
        </p:spPr>
      </p:pic>
    </p:spTree>
    <p:extLst>
      <p:ext uri="{BB962C8B-B14F-4D97-AF65-F5344CB8AC3E}">
        <p14:creationId xmlns:p14="http://schemas.microsoft.com/office/powerpoint/2010/main" val="1190403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0BFD-E62B-0A35-DD4A-F5D0892566A6}"/>
              </a:ext>
            </a:extLst>
          </p:cNvPr>
          <p:cNvSpPr>
            <a:spLocks noGrp="1"/>
          </p:cNvSpPr>
          <p:nvPr>
            <p:ph type="title"/>
          </p:nvPr>
        </p:nvSpPr>
        <p:spPr>
          <a:xfrm>
            <a:off x="838200" y="365125"/>
            <a:ext cx="6204857" cy="255361"/>
          </a:xfrm>
        </p:spPr>
        <p:txBody>
          <a:bodyPr anchor="ctr">
            <a:normAutofit fontScale="90000"/>
          </a:bodyPr>
          <a:lstStyle/>
          <a:p>
            <a:r>
              <a:rPr lang="nb-NO" dirty="0"/>
              <a:t>AI</a:t>
            </a:r>
            <a:endParaRPr lang="it-IT" dirty="0"/>
          </a:p>
        </p:txBody>
      </p:sp>
      <p:sp>
        <p:nvSpPr>
          <p:cNvPr id="4" name="Content Placeholder 3">
            <a:extLst>
              <a:ext uri="{FF2B5EF4-FFF2-40B4-BE49-F238E27FC236}">
                <a16:creationId xmlns:a16="http://schemas.microsoft.com/office/drawing/2014/main" id="{F396D3F8-EB0C-8E4D-ADF8-BF1060A1AE3D}"/>
              </a:ext>
            </a:extLst>
          </p:cNvPr>
          <p:cNvSpPr>
            <a:spLocks noGrp="1"/>
          </p:cNvSpPr>
          <p:nvPr>
            <p:ph idx="1"/>
          </p:nvPr>
        </p:nvSpPr>
        <p:spPr>
          <a:xfrm>
            <a:off x="0" y="783771"/>
            <a:ext cx="11876314" cy="5709104"/>
          </a:xfrm>
        </p:spPr>
        <p:txBody>
          <a:bodyPr anchor="ctr">
            <a:normAutofit fontScale="70000" lnSpcReduction="20000"/>
          </a:bodyPr>
          <a:lstStyle/>
          <a:p>
            <a:r>
              <a:rPr lang="en-US" dirty="0"/>
              <a:t>1950 Alan Turing “Computer Machinery and Intelligence” </a:t>
            </a:r>
          </a:p>
          <a:p>
            <a:r>
              <a:rPr lang="en-US" dirty="0"/>
              <a:t>1956 John McCarthy - academic discipline and first AI programs (LISP) </a:t>
            </a:r>
          </a:p>
          <a:p>
            <a:pPr lvl="0"/>
            <a:r>
              <a:rPr lang="en-US" dirty="0"/>
              <a:t>1959 Arthur Samuel created the term machine learning</a:t>
            </a:r>
          </a:p>
          <a:p>
            <a:pPr lvl="0"/>
            <a:r>
              <a:rPr lang="en-US" dirty="0"/>
              <a:t>1965 Edward Feigenbaum and Joshua Lederberg first expert system </a:t>
            </a:r>
          </a:p>
          <a:p>
            <a:pPr lvl="0"/>
            <a:r>
              <a:rPr lang="en-US" dirty="0"/>
              <a:t>1966 Joseph </a:t>
            </a:r>
            <a:r>
              <a:rPr lang="en-US" dirty="0" err="1"/>
              <a:t>Weizenbaum</a:t>
            </a:r>
            <a:r>
              <a:rPr lang="en-US" dirty="0"/>
              <a:t> first chatbot ELIZA</a:t>
            </a:r>
          </a:p>
          <a:p>
            <a:pPr lvl="0"/>
            <a:r>
              <a:rPr lang="en-US" dirty="0"/>
              <a:t>1968 Alexey </a:t>
            </a:r>
            <a:r>
              <a:rPr lang="en-US" dirty="0" err="1"/>
              <a:t>Ivakhnenko</a:t>
            </a:r>
            <a:r>
              <a:rPr lang="en-US" dirty="0"/>
              <a:t> Deep Learning</a:t>
            </a:r>
          </a:p>
          <a:p>
            <a:r>
              <a:rPr lang="en-US" dirty="0"/>
              <a:t>1980 </a:t>
            </a:r>
            <a:r>
              <a:rPr lang="nb-NO" dirty="0"/>
              <a:t>Geoffrey </a:t>
            </a:r>
            <a:r>
              <a:rPr lang="nb-NO" dirty="0" err="1"/>
              <a:t>Hinton</a:t>
            </a:r>
            <a:r>
              <a:rPr lang="en-US" dirty="0"/>
              <a:t> Neural networks</a:t>
            </a:r>
          </a:p>
          <a:p>
            <a:pPr lvl="0"/>
            <a:r>
              <a:rPr lang="en-US" dirty="0"/>
              <a:t>1997 Deep Blue (developed by IBM) beat Gary Kasparov</a:t>
            </a:r>
          </a:p>
          <a:p>
            <a:pPr lvl="0"/>
            <a:r>
              <a:rPr lang="en-US" dirty="0"/>
              <a:t>2000 </a:t>
            </a:r>
            <a:r>
              <a:rPr lang="en-US" dirty="0">
                <a:highlight>
                  <a:srgbClr val="FFFF00"/>
                </a:highlight>
              </a:rPr>
              <a:t>Cynthia</a:t>
            </a:r>
            <a:r>
              <a:rPr lang="en-US" dirty="0"/>
              <a:t> Breazeal developed the first robot that could simulate human emotions</a:t>
            </a:r>
          </a:p>
          <a:p>
            <a:pPr lvl="0"/>
            <a:r>
              <a:rPr lang="en-US" dirty="0"/>
              <a:t>2006 Companies such as Twitter, Facebook, and Netflix started utilizing AI as a part of their advertising and user experience (UX) algorithms</a:t>
            </a:r>
          </a:p>
          <a:p>
            <a:pPr lvl="0"/>
            <a:r>
              <a:rPr lang="en-US" dirty="0"/>
              <a:t>2011 Apple released Siri, the first popular virtual assistant. </a:t>
            </a:r>
          </a:p>
          <a:p>
            <a:r>
              <a:rPr lang="en-US" dirty="0"/>
              <a:t>2022 (30 November) Open AI CHATGPT available  </a:t>
            </a:r>
          </a:p>
          <a:p>
            <a:r>
              <a:rPr lang="en-US" dirty="0"/>
              <a:t> 2024</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900" dirty="0"/>
              <a:t>Nobel Prize in Physics</a:t>
            </a:r>
            <a:r>
              <a:rPr lang="nb-NO" sz="2900" dirty="0"/>
              <a:t> </a:t>
            </a:r>
            <a:r>
              <a:rPr lang="en-US" sz="2900" dirty="0"/>
              <a:t>John J. Hopfield and Geoffrey E. Hinton - enable machine learning with artificial neural networks. </a:t>
            </a:r>
          </a:p>
          <a:p>
            <a:pPr lvl="1"/>
            <a:r>
              <a:rPr lang="en-US" sz="2900" dirty="0"/>
              <a:t>Nobel Prize in Chemistry David Baker, Demis Hassabis, and John M. Jumper for developing AI algorithms that solved the 50-year protein structure prediction challenge</a:t>
            </a:r>
          </a:p>
        </p:txBody>
      </p:sp>
      <p:sp>
        <p:nvSpPr>
          <p:cNvPr id="5" name="TextBox 4">
            <a:extLst>
              <a:ext uri="{FF2B5EF4-FFF2-40B4-BE49-F238E27FC236}">
                <a16:creationId xmlns:a16="http://schemas.microsoft.com/office/drawing/2014/main" id="{1CD1456E-F9EC-5683-AA9C-176066920BC1}"/>
              </a:ext>
            </a:extLst>
          </p:cNvPr>
          <p:cNvSpPr txBox="1"/>
          <p:nvPr/>
        </p:nvSpPr>
        <p:spPr>
          <a:xfrm>
            <a:off x="776377" y="1485900"/>
            <a:ext cx="10022956" cy="4439201"/>
          </a:xfrm>
          <a:prstGeom prst="rect">
            <a:avLst/>
          </a:prstGeom>
        </p:spPr>
        <p:txBody>
          <a:bodyPr vert="horz" lIns="91440" tIns="45720" rIns="91440" bIns="45720" rtlCol="0">
            <a:normAutofit/>
          </a:bodyPr>
          <a:lstStyle/>
          <a:p>
            <a:endParaRPr lang="en-US" sz="5400" dirty="0"/>
          </a:p>
          <a:p>
            <a:pPr>
              <a:lnSpc>
                <a:spcPct val="90000"/>
              </a:lnSpc>
              <a:spcAft>
                <a:spcPts val="600"/>
              </a:spcAft>
            </a:pPr>
            <a:endParaRPr lang="en-US" sz="5400" dirty="0"/>
          </a:p>
        </p:txBody>
      </p:sp>
      <p:pic>
        <p:nvPicPr>
          <p:cNvPr id="7172" name="Picture 4">
            <a:extLst>
              <a:ext uri="{FF2B5EF4-FFF2-40B4-BE49-F238E27FC236}">
                <a16:creationId xmlns:a16="http://schemas.microsoft.com/office/drawing/2014/main" id="{2B31BD71-F70F-210B-537E-36FEF71268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5064" y="1171575"/>
            <a:ext cx="2381250" cy="23812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AB49BC2-00CC-E786-0B90-1BCAD24EEC82}"/>
              </a:ext>
            </a:extLst>
          </p:cNvPr>
          <p:cNvSpPr txBox="1"/>
          <p:nvPr/>
        </p:nvSpPr>
        <p:spPr>
          <a:xfrm>
            <a:off x="3002973" y="3244334"/>
            <a:ext cx="6130636" cy="369332"/>
          </a:xfrm>
          <a:prstGeom prst="rect">
            <a:avLst/>
          </a:prstGeom>
          <a:noFill/>
        </p:spPr>
        <p:txBody>
          <a:bodyPr wrap="square">
            <a:spAutoFit/>
          </a:bodyPr>
          <a:lstStyle/>
          <a:p>
            <a:r>
              <a:rPr lang="nb-NO" b="0" dirty="0">
                <a:effectLst/>
              </a:rPr>
              <a:t> </a:t>
            </a:r>
            <a:endParaRPr lang="nb-NO" dirty="0"/>
          </a:p>
        </p:txBody>
      </p:sp>
    </p:spTree>
    <p:extLst>
      <p:ext uri="{BB962C8B-B14F-4D97-AF65-F5344CB8AC3E}">
        <p14:creationId xmlns:p14="http://schemas.microsoft.com/office/powerpoint/2010/main" val="49889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4BCDBC4-58CC-5B42-8783-97C69D44389A}"/>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kern="1200">
                <a:solidFill>
                  <a:schemeClr val="tx1"/>
                </a:solidFill>
                <a:latin typeface="+mj-lt"/>
                <a:ea typeface="+mj-ea"/>
                <a:cs typeface="+mj-cs"/>
              </a:rPr>
              <a:t>Perche’?</a:t>
            </a:r>
          </a:p>
        </p:txBody>
      </p:sp>
      <p:sp>
        <p:nvSpPr>
          <p:cNvPr id="1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1">
            <a:extLst>
              <a:ext uri="{FF2B5EF4-FFF2-40B4-BE49-F238E27FC236}">
                <a16:creationId xmlns:a16="http://schemas.microsoft.com/office/drawing/2014/main" id="{5484FF00-93BA-6A60-86F1-F32E9168ABF3}"/>
              </a:ext>
            </a:extLst>
          </p:cNvPr>
          <p:cNvSpPr>
            <a:spLocks noGrp="1"/>
          </p:cNvSpPr>
          <p:nvPr>
            <p:ph type="subTitle" idx="1"/>
          </p:nvPr>
        </p:nvSpPr>
        <p:spPr>
          <a:xfrm>
            <a:off x="5434149" y="932688"/>
            <a:ext cx="5916603" cy="4992624"/>
          </a:xfrm>
        </p:spPr>
        <p:txBody>
          <a:bodyPr vert="horz" lIns="91440" tIns="45720" rIns="91440" bIns="45720" rtlCol="0" anchor="ctr">
            <a:normAutofit/>
          </a:bodyPr>
          <a:lstStyle/>
          <a:p>
            <a:pPr marL="0" indent="0">
              <a:lnSpc>
                <a:spcPct val="90000"/>
              </a:lnSpc>
              <a:spcAft>
                <a:spcPts val="600"/>
              </a:spcAft>
            </a:pPr>
            <a:r>
              <a:rPr lang="it-IT" sz="4400" dirty="0"/>
              <a:t>Pari diritti</a:t>
            </a:r>
          </a:p>
          <a:p>
            <a:pPr marL="0" indent="0">
              <a:lnSpc>
                <a:spcPct val="90000"/>
              </a:lnSpc>
              <a:spcAft>
                <a:spcPts val="600"/>
              </a:spcAft>
            </a:pPr>
            <a:r>
              <a:rPr lang="it-IT" sz="4400" dirty="0"/>
              <a:t>Diversità di pensiero</a:t>
            </a:r>
          </a:p>
          <a:p>
            <a:pPr marL="0" indent="0">
              <a:lnSpc>
                <a:spcPct val="90000"/>
              </a:lnSpc>
              <a:spcAft>
                <a:spcPts val="600"/>
              </a:spcAft>
            </a:pPr>
            <a:r>
              <a:rPr lang="it-IT" sz="4400" dirty="0"/>
              <a:t>Ragioni economiche</a:t>
            </a:r>
            <a:endParaRPr lang="en-US" sz="4400" dirty="0"/>
          </a:p>
        </p:txBody>
      </p:sp>
    </p:spTree>
    <p:extLst>
      <p:ext uri="{BB962C8B-B14F-4D97-AF65-F5344CB8AC3E}">
        <p14:creationId xmlns:p14="http://schemas.microsoft.com/office/powerpoint/2010/main" val="413982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4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4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4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420B6632-CF72-7060-BC86-D09499EFE333}"/>
              </a:ext>
            </a:extLst>
          </p:cNvPr>
          <p:cNvSpPr>
            <a:spLocks noGrp="1"/>
          </p:cNvSpPr>
          <p:nvPr>
            <p:ph type="title"/>
          </p:nvPr>
        </p:nvSpPr>
        <p:spPr>
          <a:xfrm>
            <a:off x="630936" y="640080"/>
            <a:ext cx="4818888" cy="1481328"/>
          </a:xfrm>
        </p:spPr>
        <p:txBody>
          <a:bodyPr anchor="b">
            <a:normAutofit/>
          </a:bodyPr>
          <a:lstStyle/>
          <a:p>
            <a:r>
              <a:rPr lang="nb-NO" sz="4600" dirty="0" err="1"/>
              <a:t>Interventi</a:t>
            </a:r>
            <a:endParaRPr lang="nb-NO" sz="4600" dirty="0"/>
          </a:p>
        </p:txBody>
      </p:sp>
      <p:sp>
        <p:nvSpPr>
          <p:cNvPr id="1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E5A745F1-9710-A441-9965-597BAD4BC193}"/>
              </a:ext>
            </a:extLst>
          </p:cNvPr>
          <p:cNvSpPr>
            <a:spLocks noGrp="1"/>
          </p:cNvSpPr>
          <p:nvPr>
            <p:ph idx="1"/>
          </p:nvPr>
        </p:nvSpPr>
        <p:spPr>
          <a:xfrm>
            <a:off x="630935" y="2660904"/>
            <a:ext cx="9365119" cy="3547872"/>
          </a:xfrm>
        </p:spPr>
        <p:txBody>
          <a:bodyPr anchor="t">
            <a:normAutofit/>
          </a:bodyPr>
          <a:lstStyle/>
          <a:p>
            <a:r>
              <a:rPr lang="it-IT" sz="4400" dirty="0">
                <a:latin typeface="Segoe UI" panose="020B0502040204020203" pitchFamily="34" charset="0"/>
              </a:rPr>
              <a:t>Conosci o hai in mente interventi per aumentare la </a:t>
            </a:r>
            <a:r>
              <a:rPr lang="it-IT" sz="4400" dirty="0" err="1">
                <a:latin typeface="Segoe UI" panose="020B0502040204020203" pitchFamily="34" charset="0"/>
              </a:rPr>
              <a:t>parita’</a:t>
            </a:r>
            <a:r>
              <a:rPr lang="it-IT" sz="4400" dirty="0">
                <a:latin typeface="Segoe UI" panose="020B0502040204020203" pitchFamily="34" charset="0"/>
              </a:rPr>
              <a:t> e eliminare i </a:t>
            </a:r>
            <a:r>
              <a:rPr lang="it-IT" sz="4400" dirty="0" err="1">
                <a:latin typeface="Segoe UI" panose="020B0502040204020203" pitchFamily="34" charset="0"/>
              </a:rPr>
              <a:t>bias</a:t>
            </a:r>
            <a:r>
              <a:rPr lang="it-IT" sz="4400" dirty="0">
                <a:latin typeface="Segoe UI" panose="020B0502040204020203" pitchFamily="34" charset="0"/>
              </a:rPr>
              <a:t>?</a:t>
            </a:r>
          </a:p>
          <a:p>
            <a:endParaRPr lang="nb-NO" sz="2200" dirty="0"/>
          </a:p>
        </p:txBody>
      </p:sp>
    </p:spTree>
    <p:extLst>
      <p:ext uri="{BB962C8B-B14F-4D97-AF65-F5344CB8AC3E}">
        <p14:creationId xmlns:p14="http://schemas.microsoft.com/office/powerpoint/2010/main" val="467545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915D8-9421-B2E8-6474-02BDFF332519}"/>
            </a:ext>
          </a:extLst>
        </p:cNvPr>
        <p:cNvGrpSpPr/>
        <p:nvPr/>
      </p:nvGrpSpPr>
      <p:grpSpPr>
        <a:xfrm>
          <a:off x="0" y="0"/>
          <a:ext cx="0" cy="0"/>
          <a:chOff x="0" y="0"/>
          <a:chExt cx="0" cy="0"/>
        </a:xfrm>
      </p:grpSpPr>
      <p:graphicFrame>
        <p:nvGraphicFramePr>
          <p:cNvPr id="21" name="Content Placeholder 2">
            <a:extLst>
              <a:ext uri="{FF2B5EF4-FFF2-40B4-BE49-F238E27FC236}">
                <a16:creationId xmlns:a16="http://schemas.microsoft.com/office/drawing/2014/main" id="{21054C47-E0B5-FFB6-5FEB-EFF637525AF5}"/>
              </a:ext>
            </a:extLst>
          </p:cNvPr>
          <p:cNvGraphicFramePr>
            <a:graphicFrameLocks noGrp="1"/>
          </p:cNvGraphicFramePr>
          <p:nvPr>
            <p:ph idx="4294967295"/>
            <p:extLst>
              <p:ext uri="{D42A27DB-BD31-4B8C-83A1-F6EECF244321}">
                <p14:modId xmlns:p14="http://schemas.microsoft.com/office/powerpoint/2010/main" val="3838072616"/>
              </p:ext>
            </p:extLst>
          </p:nvPr>
        </p:nvGraphicFramePr>
        <p:xfrm>
          <a:off x="354841" y="1336511"/>
          <a:ext cx="11230508" cy="541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2" descr="Logos and templates - NTNU">
            <a:extLst>
              <a:ext uri="{FF2B5EF4-FFF2-40B4-BE49-F238E27FC236}">
                <a16:creationId xmlns:a16="http://schemas.microsoft.com/office/drawing/2014/main" id="{2E3D95E5-4B27-4DA2-F0BA-3DA77372045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11074" y="6147067"/>
            <a:ext cx="1732447" cy="6061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220D1D5-DB0B-705D-A97F-F904A544C64F}"/>
              </a:ext>
            </a:extLst>
          </p:cNvPr>
          <p:cNvSpPr/>
          <p:nvPr/>
        </p:nvSpPr>
        <p:spPr>
          <a:xfrm>
            <a:off x="4353636" y="259307"/>
            <a:ext cx="2770496" cy="914400"/>
          </a:xfrm>
          <a:prstGeom prst="rect">
            <a:avLst/>
          </a:prstGeom>
          <a:solidFill>
            <a:srgbClr val="4EA72E">
              <a:tint val="40000"/>
              <a:hueOff val="0"/>
              <a:satOff val="0"/>
              <a:lumOff val="0"/>
              <a:alphaOff val="0"/>
            </a:srgbClr>
          </a:solidFill>
          <a:ln>
            <a:noFill/>
          </a:ln>
          <a:effectLst/>
        </p:spPr>
        <p:txBody>
          <a:bodyPr rtlCol="0" anchor="ctr"/>
          <a:lstStyle/>
          <a:p>
            <a:pPr algn="ctr"/>
            <a:r>
              <a:rPr lang="nb-NO" dirty="0" err="1"/>
              <a:t>Intervento</a:t>
            </a:r>
            <a:r>
              <a:rPr lang="nb-NO" dirty="0"/>
              <a:t>:   </a:t>
            </a:r>
          </a:p>
          <a:p>
            <a:pPr algn="ctr"/>
            <a:r>
              <a:rPr lang="nb-NO" dirty="0" err="1"/>
              <a:t>Esistente</a:t>
            </a:r>
            <a:r>
              <a:rPr lang="nb-NO" dirty="0"/>
              <a:t>: si/</a:t>
            </a:r>
            <a:r>
              <a:rPr lang="nb-NO" dirty="0" err="1"/>
              <a:t>no</a:t>
            </a:r>
            <a:r>
              <a:rPr lang="nb-NO" dirty="0"/>
              <a:t>                     </a:t>
            </a:r>
          </a:p>
        </p:txBody>
      </p:sp>
    </p:spTree>
    <p:extLst>
      <p:ext uri="{BB962C8B-B14F-4D97-AF65-F5344CB8AC3E}">
        <p14:creationId xmlns:p14="http://schemas.microsoft.com/office/powerpoint/2010/main" val="2190789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64BB4A-BBED-8C9A-A041-C4D8701D8E2B}"/>
              </a:ext>
            </a:extLst>
          </p:cNvPr>
          <p:cNvSpPr>
            <a:spLocks noGrp="1"/>
          </p:cNvSpPr>
          <p:nvPr>
            <p:ph type="title"/>
          </p:nvPr>
        </p:nvSpPr>
        <p:spPr>
          <a:xfrm>
            <a:off x="838200" y="365125"/>
            <a:ext cx="10515600" cy="1325563"/>
          </a:xfrm>
        </p:spPr>
        <p:txBody>
          <a:bodyPr>
            <a:normAutofit/>
          </a:bodyPr>
          <a:lstStyle/>
          <a:p>
            <a:r>
              <a:rPr lang="nb-NO" sz="5400"/>
              <a:t>Piano</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70782A9-98F5-CDDE-63B1-1587C16D6A04}"/>
              </a:ext>
            </a:extLst>
          </p:cNvPr>
          <p:cNvGraphicFramePr>
            <a:graphicFrameLocks noGrp="1"/>
          </p:cNvGraphicFramePr>
          <p:nvPr>
            <p:ph idx="1"/>
            <p:extLst>
              <p:ext uri="{D42A27DB-BD31-4B8C-83A1-F6EECF244321}">
                <p14:modId xmlns:p14="http://schemas.microsoft.com/office/powerpoint/2010/main" val="1653151296"/>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9775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2294</Words>
  <Application>Microsoft Office PowerPoint</Application>
  <PresentationFormat>Widescreen</PresentationFormat>
  <Paragraphs>205</Paragraphs>
  <Slides>19</Slides>
  <Notes>15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9" baseType="lpstr">
      <vt:lpstr>-apple-system</vt:lpstr>
      <vt:lpstr>Aptos</vt:lpstr>
      <vt:lpstr>Aptos Display</vt:lpstr>
      <vt:lpstr>Arial</vt:lpstr>
      <vt:lpstr>Calibri</vt:lpstr>
      <vt:lpstr>Google Sans</vt:lpstr>
      <vt:lpstr>Play</vt:lpstr>
      <vt:lpstr>Segoe UI</vt:lpstr>
      <vt:lpstr>Office Theme</vt:lpstr>
      <vt:lpstr>AcroExch.Document.DC</vt:lpstr>
      <vt:lpstr>Letizia Jaccheri</vt:lpstr>
      <vt:lpstr>1960</vt:lpstr>
      <vt:lpstr>1970</vt:lpstr>
      <vt:lpstr>1980</vt:lpstr>
      <vt:lpstr>1990</vt:lpstr>
      <vt:lpstr>2000</vt:lpstr>
      <vt:lpstr>2010</vt:lpstr>
      <vt:lpstr>2020</vt:lpstr>
      <vt:lpstr>Norwegian and European best Practices </vt:lpstr>
      <vt:lpstr>PowerPoint Presentation</vt:lpstr>
      <vt:lpstr>PowerPoint Presentation</vt:lpstr>
      <vt:lpstr>Now</vt:lpstr>
      <vt:lpstr>PowerPoint Presentation</vt:lpstr>
      <vt:lpstr>PowerPoint Presentation</vt:lpstr>
      <vt:lpstr>AI</vt:lpstr>
      <vt:lpstr>Perche’?</vt:lpstr>
      <vt:lpstr>Interventi</vt:lpstr>
      <vt:lpstr>PowerPoint Presentation</vt:lpstr>
      <vt:lpstr>Piano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Letizia Jaccheri</dc:creator>
  <cp:lastModifiedBy>Letizia Jaccheri</cp:lastModifiedBy>
  <cp:revision>2</cp:revision>
  <dcterms:created xsi:type="dcterms:W3CDTF">2025-08-16T13:19:07Z</dcterms:created>
  <dcterms:modified xsi:type="dcterms:W3CDTF">2026-01-22T14:35:16Z</dcterms:modified>
</cp:coreProperties>
</file>