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2">
  <p:sldMasterIdLst>
    <p:sldMasterId id="2147483648" r:id="rId1"/>
  </p:sldMasterIdLst>
  <p:notesMasterIdLst>
    <p:notesMasterId r:id="rId3"/>
  </p:notesMasterIdLst>
  <p:sldIdLst>
    <p:sldId id="256" r:id="rId2"/>
  </p:sldIdLst>
  <p:sldSz cx="9144000" cy="5143500" type="screen16x9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AC76"/>
    <a:srgbClr val="0D34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6" autoAdjust="0"/>
    <p:restoredTop sz="86449" autoAdjust="0"/>
  </p:normalViewPr>
  <p:slideViewPr>
    <p:cSldViewPr snapToGrid="0" snapToObjects="1">
      <p:cViewPr varScale="1">
        <p:scale>
          <a:sx n="62" d="100"/>
          <a:sy n="62" d="100"/>
        </p:scale>
        <p:origin x="780" y="3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6" y="37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794"/>
    </p:cViewPr>
  </p:sorterViewPr>
  <p:notesViewPr>
    <p:cSldViewPr snapToGrid="0" snapToObjects="1">
      <p:cViewPr varScale="1">
        <p:scale>
          <a:sx n="36" d="100"/>
          <a:sy n="36" d="100"/>
        </p:scale>
        <p:origin x="2434" y="1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EFEC51-DF7C-F74A-9239-D759E86C7510}" type="datetimeFigureOut">
              <a:rPr lang="en-US" smtClean="0"/>
              <a:t>6/14/2016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E0200C-321C-3E41-81A2-1180353CEE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583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68315" y="2008061"/>
            <a:ext cx="7772400" cy="675821"/>
          </a:xfrm>
        </p:spPr>
        <p:txBody>
          <a:bodyPr anchor="t" anchorCtr="0"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368315" y="2733866"/>
            <a:ext cx="7772400" cy="131445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Klikk for å redigere undertittelstil i malen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00159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41800" y="2305050"/>
            <a:ext cx="647700" cy="523875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41800" y="2305050"/>
            <a:ext cx="647700" cy="523875"/>
          </a:xfrm>
          <a:prstGeom prst="rect">
            <a:avLst/>
          </a:prstGeom>
        </p:spPr>
      </p:pic>
      <p:sp>
        <p:nvSpPr>
          <p:cNvPr id="14" name="Plassholder for lysbildenummer 5"/>
          <p:cNvSpPr txBox="1">
            <a:spLocks/>
          </p:cNvSpPr>
          <p:nvPr userDrawn="1"/>
        </p:nvSpPr>
        <p:spPr>
          <a:xfrm>
            <a:off x="8474801" y="4815936"/>
            <a:ext cx="342081" cy="273844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1853A39-49B3-554A-AE82-85611CEBD8E3}" type="slidenum">
              <a:rPr lang="nb-NO" b="0" i="0" smtClean="0">
                <a:solidFill>
                  <a:schemeClr val="tx1"/>
                </a:solidFill>
                <a:latin typeface="Arial"/>
                <a:cs typeface="Arial"/>
              </a:rPr>
              <a:pPr algn="ctr"/>
              <a:t>‹#›</a:t>
            </a:fld>
            <a:endParaRPr lang="nb-NO" b="0" i="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60019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982460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2914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2236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2249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9718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96486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532236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3850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1831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pic>
        <p:nvPicPr>
          <p:cNvPr id="5" name="Bilde 4" descr="sirkler.jpg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451"/>
          <a:stretch/>
        </p:blipFill>
        <p:spPr>
          <a:xfrm>
            <a:off x="7993703" y="379170"/>
            <a:ext cx="1151994" cy="1148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7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 descr="eng_logo_n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21" y="516320"/>
            <a:ext cx="3240024" cy="710184"/>
          </a:xfrm>
          <a:prstGeom prst="rect">
            <a:avLst/>
          </a:prstGeom>
        </p:spPr>
      </p:pic>
      <p:grpSp>
        <p:nvGrpSpPr>
          <p:cNvPr id="14" name="Gruppe 13"/>
          <p:cNvGrpSpPr/>
          <p:nvPr/>
        </p:nvGrpSpPr>
        <p:grpSpPr>
          <a:xfrm>
            <a:off x="6517094" y="359678"/>
            <a:ext cx="2155389" cy="1751325"/>
            <a:chOff x="6429510" y="337780"/>
            <a:chExt cx="2155389" cy="1751325"/>
          </a:xfrm>
        </p:grpSpPr>
        <p:sp>
          <p:nvSpPr>
            <p:cNvPr id="15" name="Ellipse 14"/>
            <p:cNvSpPr/>
            <p:nvPr/>
          </p:nvSpPr>
          <p:spPr>
            <a:xfrm>
              <a:off x="7596009" y="337780"/>
              <a:ext cx="988890" cy="988890"/>
            </a:xfrm>
            <a:prstGeom prst="ellipse">
              <a:avLst/>
            </a:prstGeom>
            <a:solidFill>
              <a:srgbClr val="0D3475">
                <a:alpha val="6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Ellipse 19"/>
            <p:cNvSpPr/>
            <p:nvPr/>
          </p:nvSpPr>
          <p:spPr>
            <a:xfrm>
              <a:off x="6815720" y="641606"/>
              <a:ext cx="475240" cy="475240"/>
            </a:xfrm>
            <a:prstGeom prst="ellipse">
              <a:avLst/>
            </a:prstGeom>
            <a:solidFill>
              <a:srgbClr val="0D347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Ellipse 20"/>
            <p:cNvSpPr/>
            <p:nvPr/>
          </p:nvSpPr>
          <p:spPr>
            <a:xfrm>
              <a:off x="6995176" y="1326670"/>
              <a:ext cx="762435" cy="762435"/>
            </a:xfrm>
            <a:prstGeom prst="ellipse">
              <a:avLst/>
            </a:prstGeom>
            <a:solidFill>
              <a:srgbClr val="BBAC7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Ellipse 21"/>
            <p:cNvSpPr/>
            <p:nvPr/>
          </p:nvSpPr>
          <p:spPr>
            <a:xfrm>
              <a:off x="6429510" y="1339986"/>
              <a:ext cx="218266" cy="218266"/>
            </a:xfrm>
            <a:prstGeom prst="ellipse">
              <a:avLst/>
            </a:prstGeom>
            <a:solidFill>
              <a:srgbClr val="BBAC76">
                <a:alpha val="6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473032" y="1889408"/>
            <a:ext cx="764378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Letizia </a:t>
            </a:r>
            <a:r>
              <a:rPr lang="nb-NO" dirty="0" smtClean="0"/>
              <a:t>Jaccheri</a:t>
            </a:r>
          </a:p>
          <a:p>
            <a:endParaRPr lang="nb-NO" dirty="0"/>
          </a:p>
          <a:p>
            <a:r>
              <a:rPr lang="nb-NO" sz="4400" dirty="0" smtClean="0"/>
              <a:t>How do you understand leadership in research and education?</a:t>
            </a:r>
            <a:endParaRPr lang="nb-NO" sz="4400" dirty="0"/>
          </a:p>
        </p:txBody>
      </p:sp>
    </p:spTree>
    <p:extLst>
      <p:ext uri="{BB962C8B-B14F-4D97-AF65-F5344CB8AC3E}">
        <p14:creationId xmlns:p14="http://schemas.microsoft.com/office/powerpoint/2010/main" val="3243102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4819</TotalTime>
  <Words>12</Words>
  <Application>Microsoft Office PowerPoint</Application>
  <PresentationFormat>On-screen Show (16:9)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Office-tema</vt:lpstr>
      <vt:lpstr>PowerPoint Presentation</vt:lpstr>
    </vt:vector>
  </TitlesOfParts>
  <Company>NTNU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Kolbjørn Skarpnes</dc:creator>
  <cp:lastModifiedBy>letizia</cp:lastModifiedBy>
  <cp:revision>215</cp:revision>
  <dcterms:created xsi:type="dcterms:W3CDTF">2013-06-10T16:56:09Z</dcterms:created>
  <dcterms:modified xsi:type="dcterms:W3CDTF">2016-06-14T06:05:51Z</dcterms:modified>
</cp:coreProperties>
</file>