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4F"/>
    <a:srgbClr val="00A84C"/>
    <a:srgbClr val="FFB702"/>
    <a:srgbClr val="FF6702"/>
    <a:srgbClr val="FF671D"/>
    <a:srgbClr val="D94430"/>
    <a:srgbClr val="156AEB"/>
    <a:srgbClr val="FFC91D"/>
    <a:srgbClr val="1F497D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870" autoAdjust="0"/>
  </p:normalViewPr>
  <p:slideViewPr>
    <p:cSldViewPr>
      <p:cViewPr>
        <p:scale>
          <a:sx n="80" d="100"/>
          <a:sy n="80" d="100"/>
        </p:scale>
        <p:origin x="-876" y="10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A8977C-23AD-4F4E-811B-AA6FDF5F010D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B66E0CA6-6BA0-4804-8632-A43DADA57810}">
      <dgm:prSet phldrT="[Text]"/>
      <dgm:spPr>
        <a:solidFill>
          <a:srgbClr val="156AEB"/>
        </a:solidFill>
      </dgm:spPr>
      <dgm:t>
        <a:bodyPr/>
        <a:lstStyle/>
        <a:p>
          <a:r>
            <a:rPr lang="nb-NO" dirty="0" smtClean="0"/>
            <a:t>People</a:t>
          </a:r>
          <a:endParaRPr lang="nb-NO" dirty="0"/>
        </a:p>
      </dgm:t>
    </dgm:pt>
    <dgm:pt modelId="{1CB2BF25-EC14-4CEB-8E76-624CA0353BA4}" type="parTrans" cxnId="{E686DD4C-2CBA-4393-AF24-56735B41302C}">
      <dgm:prSet/>
      <dgm:spPr/>
      <dgm:t>
        <a:bodyPr/>
        <a:lstStyle/>
        <a:p>
          <a:endParaRPr lang="nb-NO"/>
        </a:p>
      </dgm:t>
    </dgm:pt>
    <dgm:pt modelId="{6E533A00-C0B9-4F56-8256-FF272B8037AF}" type="sibTrans" cxnId="{E686DD4C-2CBA-4393-AF24-56735B41302C}">
      <dgm:prSet/>
      <dgm:spPr/>
      <dgm:t>
        <a:bodyPr/>
        <a:lstStyle/>
        <a:p>
          <a:endParaRPr lang="nb-NO"/>
        </a:p>
      </dgm:t>
    </dgm:pt>
    <dgm:pt modelId="{C4F5CE83-BFB5-44F4-B0EF-C4AEAB891D5F}">
      <dgm:prSet phldrT="[Text]"/>
      <dgm:spPr>
        <a:solidFill>
          <a:srgbClr val="D94430"/>
        </a:solidFill>
      </dgm:spPr>
      <dgm:t>
        <a:bodyPr/>
        <a:lstStyle/>
        <a:p>
          <a:r>
            <a:rPr lang="nb-NO" dirty="0" smtClean="0"/>
            <a:t>Students</a:t>
          </a:r>
          <a:endParaRPr lang="nb-NO" dirty="0"/>
        </a:p>
      </dgm:t>
    </dgm:pt>
    <dgm:pt modelId="{2E14D712-DC2C-484E-81E4-92A0FB8BD804}" type="parTrans" cxnId="{036DDA16-D574-4926-9AA1-135B82012FC6}">
      <dgm:prSet/>
      <dgm:spPr/>
      <dgm:t>
        <a:bodyPr/>
        <a:lstStyle/>
        <a:p>
          <a:endParaRPr lang="nb-NO"/>
        </a:p>
      </dgm:t>
    </dgm:pt>
    <dgm:pt modelId="{4508A018-2C1A-4A27-AF62-2295ECF9637D}" type="sibTrans" cxnId="{036DDA16-D574-4926-9AA1-135B82012FC6}">
      <dgm:prSet/>
      <dgm:spPr/>
      <dgm:t>
        <a:bodyPr/>
        <a:lstStyle/>
        <a:p>
          <a:endParaRPr lang="nb-NO"/>
        </a:p>
      </dgm:t>
    </dgm:pt>
    <dgm:pt modelId="{44AA6FDC-0581-497D-835A-24FC9FA7078B}">
      <dgm:prSet phldrT="[Text]"/>
      <dgm:spPr>
        <a:solidFill>
          <a:srgbClr val="FFB702"/>
        </a:solidFill>
      </dgm:spPr>
      <dgm:t>
        <a:bodyPr/>
        <a:lstStyle/>
        <a:p>
          <a:r>
            <a:rPr lang="nb-NO" dirty="0" smtClean="0"/>
            <a:t>Research</a:t>
          </a:r>
          <a:endParaRPr lang="nb-NO" dirty="0"/>
        </a:p>
      </dgm:t>
    </dgm:pt>
    <dgm:pt modelId="{6D8EF71B-1150-4E01-BF3B-45C8665B2794}" type="parTrans" cxnId="{AFFFEB46-16C6-4A38-A034-9A9A07F143F2}">
      <dgm:prSet/>
      <dgm:spPr/>
      <dgm:t>
        <a:bodyPr/>
        <a:lstStyle/>
        <a:p>
          <a:endParaRPr lang="nb-NO"/>
        </a:p>
      </dgm:t>
    </dgm:pt>
    <dgm:pt modelId="{51EBD5B3-3750-4EA4-9947-ACDFC3719385}" type="sibTrans" cxnId="{AFFFEB46-16C6-4A38-A034-9A9A07F143F2}">
      <dgm:prSet/>
      <dgm:spPr/>
      <dgm:t>
        <a:bodyPr/>
        <a:lstStyle/>
        <a:p>
          <a:endParaRPr lang="nb-NO"/>
        </a:p>
      </dgm:t>
    </dgm:pt>
    <dgm:pt modelId="{A83C92B4-9493-4D4F-8060-5830E52E614B}">
      <dgm:prSet phldrT="[Text]"/>
      <dgm:spPr>
        <a:solidFill>
          <a:srgbClr val="00944F"/>
        </a:solidFill>
      </dgm:spPr>
      <dgm:t>
        <a:bodyPr/>
        <a:lstStyle/>
        <a:p>
          <a:r>
            <a:rPr lang="nb-NO" dirty="0" smtClean="0"/>
            <a:t>Fusjon</a:t>
          </a:r>
          <a:endParaRPr lang="nb-NO" dirty="0"/>
        </a:p>
      </dgm:t>
    </dgm:pt>
    <dgm:pt modelId="{3E910C44-82FC-4B9B-AF17-58B7BF08C923}" type="parTrans" cxnId="{8570BCD3-44C5-44B7-9049-F385AD10F46D}">
      <dgm:prSet/>
      <dgm:spPr/>
      <dgm:t>
        <a:bodyPr/>
        <a:lstStyle/>
        <a:p>
          <a:endParaRPr lang="nb-NO"/>
        </a:p>
      </dgm:t>
    </dgm:pt>
    <dgm:pt modelId="{92372010-B561-4F5C-A4F5-45B857171F7F}" type="sibTrans" cxnId="{8570BCD3-44C5-44B7-9049-F385AD10F46D}">
      <dgm:prSet/>
      <dgm:spPr/>
      <dgm:t>
        <a:bodyPr/>
        <a:lstStyle/>
        <a:p>
          <a:endParaRPr lang="nb-NO"/>
        </a:p>
      </dgm:t>
    </dgm:pt>
    <dgm:pt modelId="{6A7957EB-BEED-4252-97DB-A7EE42184464}" type="pres">
      <dgm:prSet presAssocID="{DCA8977C-23AD-4F4E-811B-AA6FDF5F010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C1C8C267-AEAF-4598-8A95-B57DB9C92B58}" type="pres">
      <dgm:prSet presAssocID="{B66E0CA6-6BA0-4804-8632-A43DADA57810}" presName="Name5" presStyleLbl="vennNode1" presStyleIdx="0" presStyleCnt="4" custLinFactNeighborX="-2589" custLinFactNeighborY="7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7D0D072-85A1-44B7-BE7F-DA0DBB6569C0}" type="pres">
      <dgm:prSet presAssocID="{6E533A00-C0B9-4F56-8256-FF272B8037AF}" presName="space" presStyleCnt="0"/>
      <dgm:spPr/>
    </dgm:pt>
    <dgm:pt modelId="{074E18DB-5AAD-4D1D-BA2B-CAE3588F6B06}" type="pres">
      <dgm:prSet presAssocID="{C4F5CE83-BFB5-44F4-B0EF-C4AEAB891D5F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BB94C73-143C-411B-9410-C0CEFF9FFFAE}" type="pres">
      <dgm:prSet presAssocID="{4508A018-2C1A-4A27-AF62-2295ECF9637D}" presName="space" presStyleCnt="0"/>
      <dgm:spPr/>
    </dgm:pt>
    <dgm:pt modelId="{F39153F7-BE23-4D45-9CB9-C9C994B59557}" type="pres">
      <dgm:prSet presAssocID="{44AA6FDC-0581-497D-835A-24FC9FA7078B}" presName="Name5" presStyleLbl="vennNode1" presStyleIdx="2" presStyleCnt="4" custLinFactNeighborX="-358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EC4BA80-9DCC-4240-9AAB-648F3A98432E}" type="pres">
      <dgm:prSet presAssocID="{51EBD5B3-3750-4EA4-9947-ACDFC3719385}" presName="space" presStyleCnt="0"/>
      <dgm:spPr/>
    </dgm:pt>
    <dgm:pt modelId="{9D782D50-B419-4C8A-AE5D-1FF5003B2733}" type="pres">
      <dgm:prSet presAssocID="{A83C92B4-9493-4D4F-8060-5830E52E614B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B0BF7B24-E319-414D-888E-F9A73028E703}" type="presOf" srcId="{A83C92B4-9493-4D4F-8060-5830E52E614B}" destId="{9D782D50-B419-4C8A-AE5D-1FF5003B2733}" srcOrd="0" destOrd="0" presId="urn:microsoft.com/office/officeart/2005/8/layout/venn3"/>
    <dgm:cxn modelId="{8570BCD3-44C5-44B7-9049-F385AD10F46D}" srcId="{DCA8977C-23AD-4F4E-811B-AA6FDF5F010D}" destId="{A83C92B4-9493-4D4F-8060-5830E52E614B}" srcOrd="3" destOrd="0" parTransId="{3E910C44-82FC-4B9B-AF17-58B7BF08C923}" sibTransId="{92372010-B561-4F5C-A4F5-45B857171F7F}"/>
    <dgm:cxn modelId="{036DDA16-D574-4926-9AA1-135B82012FC6}" srcId="{DCA8977C-23AD-4F4E-811B-AA6FDF5F010D}" destId="{C4F5CE83-BFB5-44F4-B0EF-C4AEAB891D5F}" srcOrd="1" destOrd="0" parTransId="{2E14D712-DC2C-484E-81E4-92A0FB8BD804}" sibTransId="{4508A018-2C1A-4A27-AF62-2295ECF9637D}"/>
    <dgm:cxn modelId="{40F45F3E-09B5-4500-A8E7-AA591A93E4AB}" type="presOf" srcId="{44AA6FDC-0581-497D-835A-24FC9FA7078B}" destId="{F39153F7-BE23-4D45-9CB9-C9C994B59557}" srcOrd="0" destOrd="0" presId="urn:microsoft.com/office/officeart/2005/8/layout/venn3"/>
    <dgm:cxn modelId="{2301BA44-0040-4C1D-BF66-C2823EF3F28B}" type="presOf" srcId="{B66E0CA6-6BA0-4804-8632-A43DADA57810}" destId="{C1C8C267-AEAF-4598-8A95-B57DB9C92B58}" srcOrd="0" destOrd="0" presId="urn:microsoft.com/office/officeart/2005/8/layout/venn3"/>
    <dgm:cxn modelId="{AFFFEB46-16C6-4A38-A034-9A9A07F143F2}" srcId="{DCA8977C-23AD-4F4E-811B-AA6FDF5F010D}" destId="{44AA6FDC-0581-497D-835A-24FC9FA7078B}" srcOrd="2" destOrd="0" parTransId="{6D8EF71B-1150-4E01-BF3B-45C8665B2794}" sibTransId="{51EBD5B3-3750-4EA4-9947-ACDFC3719385}"/>
    <dgm:cxn modelId="{273FC817-1811-40EF-B800-26535B0828EB}" type="presOf" srcId="{DCA8977C-23AD-4F4E-811B-AA6FDF5F010D}" destId="{6A7957EB-BEED-4252-97DB-A7EE42184464}" srcOrd="0" destOrd="0" presId="urn:microsoft.com/office/officeart/2005/8/layout/venn3"/>
    <dgm:cxn modelId="{E686DD4C-2CBA-4393-AF24-56735B41302C}" srcId="{DCA8977C-23AD-4F4E-811B-AA6FDF5F010D}" destId="{B66E0CA6-6BA0-4804-8632-A43DADA57810}" srcOrd="0" destOrd="0" parTransId="{1CB2BF25-EC14-4CEB-8E76-624CA0353BA4}" sibTransId="{6E533A00-C0B9-4F56-8256-FF272B8037AF}"/>
    <dgm:cxn modelId="{B535D7B5-953D-404F-BCE1-EE741A49881E}" type="presOf" srcId="{C4F5CE83-BFB5-44F4-B0EF-C4AEAB891D5F}" destId="{074E18DB-5AAD-4D1D-BA2B-CAE3588F6B06}" srcOrd="0" destOrd="0" presId="urn:microsoft.com/office/officeart/2005/8/layout/venn3"/>
    <dgm:cxn modelId="{19488B0D-A7D5-428A-ABB6-6D4FAC71096C}" type="presParOf" srcId="{6A7957EB-BEED-4252-97DB-A7EE42184464}" destId="{C1C8C267-AEAF-4598-8A95-B57DB9C92B58}" srcOrd="0" destOrd="0" presId="urn:microsoft.com/office/officeart/2005/8/layout/venn3"/>
    <dgm:cxn modelId="{955D34A4-E960-47B1-9B66-338FC9047D16}" type="presParOf" srcId="{6A7957EB-BEED-4252-97DB-A7EE42184464}" destId="{67D0D072-85A1-44B7-BE7F-DA0DBB6569C0}" srcOrd="1" destOrd="0" presId="urn:microsoft.com/office/officeart/2005/8/layout/venn3"/>
    <dgm:cxn modelId="{D0358382-EF8C-4931-87DA-4DEB67EE4453}" type="presParOf" srcId="{6A7957EB-BEED-4252-97DB-A7EE42184464}" destId="{074E18DB-5AAD-4D1D-BA2B-CAE3588F6B06}" srcOrd="2" destOrd="0" presId="urn:microsoft.com/office/officeart/2005/8/layout/venn3"/>
    <dgm:cxn modelId="{89D34411-25A3-44D7-AC96-DB17CB32B130}" type="presParOf" srcId="{6A7957EB-BEED-4252-97DB-A7EE42184464}" destId="{DBB94C73-143C-411B-9410-C0CEFF9FFFAE}" srcOrd="3" destOrd="0" presId="urn:microsoft.com/office/officeart/2005/8/layout/venn3"/>
    <dgm:cxn modelId="{294D8E47-14FD-4792-9506-C7AFF6000186}" type="presParOf" srcId="{6A7957EB-BEED-4252-97DB-A7EE42184464}" destId="{F39153F7-BE23-4D45-9CB9-C9C994B59557}" srcOrd="4" destOrd="0" presId="urn:microsoft.com/office/officeart/2005/8/layout/venn3"/>
    <dgm:cxn modelId="{94D636AB-58B6-4C8C-8ACA-41A2573D4993}" type="presParOf" srcId="{6A7957EB-BEED-4252-97DB-A7EE42184464}" destId="{8EC4BA80-9DCC-4240-9AAB-648F3A98432E}" srcOrd="5" destOrd="0" presId="urn:microsoft.com/office/officeart/2005/8/layout/venn3"/>
    <dgm:cxn modelId="{44AF563A-E29F-4B55-B07B-68DECFE12BE3}" type="presParOf" srcId="{6A7957EB-BEED-4252-97DB-A7EE42184464}" destId="{9D782D50-B419-4C8A-AE5D-1FF5003B2733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C8C267-AEAF-4598-8A95-B57DB9C92B58}">
      <dsp:nvSpPr>
        <dsp:cNvPr id="0" name=""/>
        <dsp:cNvSpPr/>
      </dsp:nvSpPr>
      <dsp:spPr>
        <a:xfrm>
          <a:off x="0" y="2086990"/>
          <a:ext cx="2687835" cy="2687835"/>
        </a:xfrm>
        <a:prstGeom prst="ellipse">
          <a:avLst/>
        </a:prstGeom>
        <a:solidFill>
          <a:srgbClr val="156AE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7921" tIns="43180" rIns="147921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400" kern="1200" dirty="0" smtClean="0"/>
            <a:t>People</a:t>
          </a:r>
          <a:endParaRPr lang="nb-NO" sz="3400" kern="1200" dirty="0"/>
        </a:p>
      </dsp:txBody>
      <dsp:txXfrm>
        <a:off x="393624" y="2480614"/>
        <a:ext cx="1900587" cy="1900587"/>
      </dsp:txXfrm>
    </dsp:sp>
    <dsp:sp modelId="{074E18DB-5AAD-4D1D-BA2B-CAE3588F6B06}">
      <dsp:nvSpPr>
        <dsp:cNvPr id="0" name=""/>
        <dsp:cNvSpPr/>
      </dsp:nvSpPr>
      <dsp:spPr>
        <a:xfrm>
          <a:off x="2152947" y="2085082"/>
          <a:ext cx="2687835" cy="2687835"/>
        </a:xfrm>
        <a:prstGeom prst="ellipse">
          <a:avLst/>
        </a:prstGeom>
        <a:solidFill>
          <a:srgbClr val="D9443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7921" tIns="43180" rIns="147921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400" kern="1200" dirty="0" smtClean="0"/>
            <a:t>Students</a:t>
          </a:r>
          <a:endParaRPr lang="nb-NO" sz="3400" kern="1200" dirty="0"/>
        </a:p>
      </dsp:txBody>
      <dsp:txXfrm>
        <a:off x="2546571" y="2478706"/>
        <a:ext cx="1900587" cy="1900587"/>
      </dsp:txXfrm>
    </dsp:sp>
    <dsp:sp modelId="{F39153F7-BE23-4D45-9CB9-C9C994B59557}">
      <dsp:nvSpPr>
        <dsp:cNvPr id="0" name=""/>
        <dsp:cNvSpPr/>
      </dsp:nvSpPr>
      <dsp:spPr>
        <a:xfrm>
          <a:off x="4283966" y="2085082"/>
          <a:ext cx="2687835" cy="2687835"/>
        </a:xfrm>
        <a:prstGeom prst="ellipse">
          <a:avLst/>
        </a:prstGeom>
        <a:solidFill>
          <a:srgbClr val="FFB70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7921" tIns="43180" rIns="147921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400" kern="1200" dirty="0" smtClean="0"/>
            <a:t>Research</a:t>
          </a:r>
          <a:endParaRPr lang="nb-NO" sz="3400" kern="1200" dirty="0"/>
        </a:p>
      </dsp:txBody>
      <dsp:txXfrm>
        <a:off x="4677590" y="2478706"/>
        <a:ext cx="1900587" cy="1900587"/>
      </dsp:txXfrm>
    </dsp:sp>
    <dsp:sp modelId="{9D782D50-B419-4C8A-AE5D-1FF5003B2733}">
      <dsp:nvSpPr>
        <dsp:cNvPr id="0" name=""/>
        <dsp:cNvSpPr/>
      </dsp:nvSpPr>
      <dsp:spPr>
        <a:xfrm>
          <a:off x="6453485" y="2085082"/>
          <a:ext cx="2687835" cy="2687835"/>
        </a:xfrm>
        <a:prstGeom prst="ellipse">
          <a:avLst/>
        </a:prstGeom>
        <a:solidFill>
          <a:srgbClr val="00944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7921" tIns="43180" rIns="147921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400" kern="1200" dirty="0" smtClean="0"/>
            <a:t>Fusjon</a:t>
          </a:r>
          <a:endParaRPr lang="nb-NO" sz="3400" kern="1200" dirty="0"/>
        </a:p>
      </dsp:txBody>
      <dsp:txXfrm>
        <a:off x="6847109" y="2478706"/>
        <a:ext cx="1900587" cy="19005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9CB78-DD7E-4E27-88EE-F21487C2E70C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F029E-B550-483B-A7DE-24C484CAED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3646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m.org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https://www.ntnu.edu/idi/ny_research</a:t>
            </a:r>
          </a:p>
          <a:p>
            <a:r>
              <a:rPr lang="nb-NO" dirty="0" smtClean="0"/>
              <a:t>IDI vil arbeide for å styrke sin identitet som et samlet institutt innen </a:t>
            </a:r>
            <a:r>
              <a:rPr lang="nb-NO" dirty="0" smtClean="0">
                <a:hlinkClick r:id="rId3"/>
              </a:rPr>
              <a:t>Computer </a:t>
            </a:r>
            <a:r>
              <a:rPr lang="nb-NO" dirty="0" err="1" smtClean="0">
                <a:hlinkClick r:id="rId3"/>
              </a:rPr>
              <a:t>Science</a:t>
            </a:r>
            <a:r>
              <a:rPr lang="nb-NO" dirty="0" smtClean="0"/>
              <a:t>, og være en sentral medspiller i organiseringen av Computer </a:t>
            </a:r>
            <a:r>
              <a:rPr lang="nb-NO" dirty="0" err="1" smtClean="0"/>
              <a:t>Science</a:t>
            </a:r>
            <a:r>
              <a:rPr lang="nb-NO" dirty="0" smtClean="0"/>
              <a:t> feltet forøvrig i det nye NTNU. Institutt for datateknologi og informatikk bør være </a:t>
            </a:r>
            <a:r>
              <a:rPr lang="nb-NO" dirty="0" err="1" smtClean="0"/>
              <a:t>IDIs</a:t>
            </a:r>
            <a:r>
              <a:rPr lang="nb-NO" dirty="0" smtClean="0"/>
              <a:t> nye navn. Vi ønsker å videreutvikle </a:t>
            </a:r>
            <a:r>
              <a:rPr lang="nb-NO" dirty="0" err="1" smtClean="0"/>
              <a:t>våre</a:t>
            </a:r>
            <a:r>
              <a:rPr lang="nb-NO" dirty="0" smtClean="0"/>
              <a:t> styrker og </a:t>
            </a:r>
            <a:r>
              <a:rPr lang="nb-NO" dirty="0" err="1" smtClean="0"/>
              <a:t>vårt</a:t>
            </a:r>
            <a:r>
              <a:rPr lang="nb-NO" dirty="0" smtClean="0"/>
              <a:t> nasjonale og internasjonale omdømme som Computer </a:t>
            </a:r>
            <a:r>
              <a:rPr lang="nb-NO" dirty="0" err="1" smtClean="0"/>
              <a:t>Science</a:t>
            </a:r>
            <a:r>
              <a:rPr lang="nb-NO" dirty="0" smtClean="0"/>
              <a:t> institutt. Dette inkluderer evnen til å få attraktive forskningsprosjekter, produsere gode forskingsresultater, samt levere gode studenter. </a:t>
            </a:r>
            <a:r>
              <a:rPr lang="nb-NO" dirty="0" err="1" smtClean="0"/>
              <a:t>Unikhet</a:t>
            </a:r>
            <a:r>
              <a:rPr lang="nb-NO" dirty="0" smtClean="0"/>
              <a:t> og komplementaritet av </a:t>
            </a:r>
            <a:r>
              <a:rPr lang="nb-NO" dirty="0" err="1" smtClean="0"/>
              <a:t>våre</a:t>
            </a:r>
            <a:r>
              <a:rPr lang="nb-NO" dirty="0" smtClean="0"/>
              <a:t> studietilbud innen datateknologi og informatikk er viktig å videreføre.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F029E-B550-483B-A7DE-24C484CAED8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5009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0FA2C-EC83-420E-8CDD-951E93C0D9BE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82F8-751B-4B12-A019-1D125C6BF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923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0FA2C-EC83-420E-8CDD-951E93C0D9BE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82F8-751B-4B12-A019-1D125C6BF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2680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0FA2C-EC83-420E-8CDD-951E93C0D9BE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82F8-751B-4B12-A019-1D125C6BF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6002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0FA2C-EC83-420E-8CDD-951E93C0D9BE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82F8-751B-4B12-A019-1D125C6BF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9628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0FA2C-EC83-420E-8CDD-951E93C0D9BE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82F8-751B-4B12-A019-1D125C6BF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232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0FA2C-EC83-420E-8CDD-951E93C0D9BE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82F8-751B-4B12-A019-1D125C6BF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2455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0FA2C-EC83-420E-8CDD-951E93C0D9BE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82F8-751B-4B12-A019-1D125C6BF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2816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0FA2C-EC83-420E-8CDD-951E93C0D9BE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82F8-751B-4B12-A019-1D125C6BF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3317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0FA2C-EC83-420E-8CDD-951E93C0D9BE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82F8-751B-4B12-A019-1D125C6BF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0381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0FA2C-EC83-420E-8CDD-951E93C0D9BE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82F8-751B-4B12-A019-1D125C6BF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5521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0FA2C-EC83-420E-8CDD-951E93C0D9BE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82F8-751B-4B12-A019-1D125C6BF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4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0FA2C-EC83-420E-8CDD-951E93C0D9BE}" type="datetimeFigureOut">
              <a:rPr lang="nb-NO" smtClean="0"/>
              <a:t>20.09.2015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282F8-751B-4B12-A019-1D125C6BF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2950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cm.org/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70492681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3797" y="4869160"/>
            <a:ext cx="148944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38 </a:t>
            </a:r>
            <a:r>
              <a:rPr lang="nb-NO" smtClean="0"/>
              <a:t>p/5k</a:t>
            </a:r>
            <a:endParaRPr lang="nb-NO" dirty="0" smtClean="0"/>
          </a:p>
          <a:p>
            <a:r>
              <a:rPr lang="nb-NO" dirty="0" smtClean="0"/>
              <a:t>37 </a:t>
            </a:r>
            <a:r>
              <a:rPr lang="nb-NO" dirty="0" err="1" smtClean="0"/>
              <a:t>phd</a:t>
            </a:r>
            <a:r>
              <a:rPr lang="nb-NO" dirty="0" smtClean="0"/>
              <a:t>/3k</a:t>
            </a:r>
          </a:p>
          <a:p>
            <a:r>
              <a:rPr lang="nb-NO" dirty="0" smtClean="0"/>
              <a:t>35 res/5k</a:t>
            </a:r>
          </a:p>
          <a:p>
            <a:r>
              <a:rPr lang="nb-NO" dirty="0" smtClean="0"/>
              <a:t>11 </a:t>
            </a:r>
            <a:r>
              <a:rPr lang="nb-NO" dirty="0" err="1" smtClean="0"/>
              <a:t>IIere</a:t>
            </a:r>
            <a:r>
              <a:rPr lang="nb-NO" dirty="0" smtClean="0"/>
              <a:t>/1k</a:t>
            </a:r>
          </a:p>
          <a:p>
            <a:r>
              <a:rPr lang="nb-NO" dirty="0" smtClean="0"/>
              <a:t>18 </a:t>
            </a:r>
            <a:r>
              <a:rPr lang="nb-NO" dirty="0" err="1" smtClean="0"/>
              <a:t>tekadm</a:t>
            </a:r>
            <a:r>
              <a:rPr lang="nb-NO" dirty="0" smtClean="0"/>
              <a:t>/6k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2123728" y="620688"/>
            <a:ext cx="31683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dirty="0" smtClean="0"/>
              <a:t>Master datatek. </a:t>
            </a:r>
            <a:r>
              <a:rPr lang="nb-NO" dirty="0"/>
              <a:t>164 </a:t>
            </a:r>
            <a:r>
              <a:rPr lang="nb-NO" dirty="0" smtClean="0"/>
              <a:t>stud.</a:t>
            </a:r>
            <a:endParaRPr lang="nb-NO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dirty="0" smtClean="0"/>
              <a:t>Bachelor </a:t>
            </a:r>
            <a:r>
              <a:rPr lang="nb-NO" dirty="0" err="1" smtClean="0"/>
              <a:t>Inform</a:t>
            </a:r>
            <a:r>
              <a:rPr lang="nb-NO" dirty="0" smtClean="0"/>
              <a:t>. </a:t>
            </a:r>
            <a:r>
              <a:rPr lang="nb-NO" dirty="0"/>
              <a:t>178 </a:t>
            </a:r>
            <a:r>
              <a:rPr lang="nb-NO" dirty="0" smtClean="0"/>
              <a:t>stud.</a:t>
            </a:r>
            <a:endParaRPr lang="nb-NO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dirty="0" smtClean="0"/>
              <a:t>Datatek, 2-år </a:t>
            </a:r>
            <a:r>
              <a:rPr lang="nb-NO" dirty="0"/>
              <a:t>26 </a:t>
            </a:r>
            <a:r>
              <a:rPr lang="nb-NO" dirty="0" smtClean="0"/>
              <a:t>stud.</a:t>
            </a:r>
            <a:endParaRPr lang="nb-NO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dirty="0" smtClean="0"/>
              <a:t>Master </a:t>
            </a:r>
            <a:r>
              <a:rPr lang="nb-NO" dirty="0" err="1" smtClean="0"/>
              <a:t>Inform</a:t>
            </a:r>
            <a:r>
              <a:rPr lang="nb-NO" dirty="0" smtClean="0"/>
              <a:t>. </a:t>
            </a:r>
            <a:r>
              <a:rPr lang="nb-NO" dirty="0"/>
              <a:t>65 </a:t>
            </a:r>
            <a:r>
              <a:rPr lang="nb-NO" dirty="0" smtClean="0"/>
              <a:t>stud.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dirty="0" smtClean="0"/>
              <a:t>MIT 43 + DT 103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4869160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 smtClean="0"/>
          </a:p>
          <a:p>
            <a:r>
              <a:rPr lang="nb-NO" dirty="0" smtClean="0"/>
              <a:t>H2020 (5)</a:t>
            </a:r>
          </a:p>
          <a:p>
            <a:r>
              <a:rPr lang="nb-NO" dirty="0" smtClean="0"/>
              <a:t>EEA, 2014–2017 (2) </a:t>
            </a:r>
          </a:p>
          <a:p>
            <a:r>
              <a:rPr lang="nb-NO" dirty="0" smtClean="0"/>
              <a:t>FP7</a:t>
            </a:r>
            <a:r>
              <a:rPr lang="nb-NO" dirty="0"/>
              <a:t> </a:t>
            </a:r>
            <a:r>
              <a:rPr lang="nb-NO" dirty="0" smtClean="0"/>
              <a:t>still </a:t>
            </a:r>
            <a:r>
              <a:rPr lang="nb-NO" dirty="0" err="1" smtClean="0"/>
              <a:t>active</a:t>
            </a:r>
            <a:r>
              <a:rPr lang="nb-NO" dirty="0"/>
              <a:t> </a:t>
            </a:r>
            <a:r>
              <a:rPr lang="nb-NO" dirty="0" smtClean="0"/>
              <a:t>(5)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6228184" y="332656"/>
            <a:ext cx="28946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Mål: </a:t>
            </a:r>
            <a:r>
              <a:rPr lang="nb-NO" dirty="0"/>
              <a:t>E</a:t>
            </a:r>
            <a:r>
              <a:rPr lang="nb-NO" dirty="0" smtClean="0"/>
              <a:t>t samlet institutt </a:t>
            </a:r>
          </a:p>
          <a:p>
            <a:r>
              <a:rPr lang="nb-NO" dirty="0" smtClean="0"/>
              <a:t>innen </a:t>
            </a:r>
            <a:r>
              <a:rPr lang="nb-NO" dirty="0" smtClean="0">
                <a:hlinkClick r:id="rId8"/>
              </a:rPr>
              <a:t>Computer </a:t>
            </a:r>
            <a:r>
              <a:rPr lang="nb-NO" dirty="0" err="1" smtClean="0">
                <a:hlinkClick r:id="rId8"/>
              </a:rPr>
              <a:t>Science</a:t>
            </a:r>
            <a:endParaRPr lang="nb-NO" dirty="0" smtClean="0"/>
          </a:p>
          <a:p>
            <a:r>
              <a:rPr lang="nb-NO" dirty="0" smtClean="0"/>
              <a:t>datateknologi og informatikk</a:t>
            </a:r>
          </a:p>
          <a:p>
            <a:r>
              <a:rPr lang="nb-NO" dirty="0" smtClean="0"/>
              <a:t>Åpen til miljøer på </a:t>
            </a:r>
            <a:r>
              <a:rPr lang="nb-NO" dirty="0" err="1" smtClean="0"/>
              <a:t>HiG</a:t>
            </a:r>
            <a:r>
              <a:rPr lang="nb-NO" dirty="0" smtClean="0"/>
              <a:t>, </a:t>
            </a:r>
            <a:r>
              <a:rPr lang="nb-NO" dirty="0" err="1" smtClean="0"/>
              <a:t>HiST</a:t>
            </a:r>
            <a:r>
              <a:rPr lang="nb-NO" dirty="0" smtClean="0"/>
              <a:t>, </a:t>
            </a:r>
            <a:r>
              <a:rPr lang="nb-NO" dirty="0" err="1" smtClean="0"/>
              <a:t>HiAa</a:t>
            </a:r>
            <a:endParaRPr lang="nb-NO" dirty="0" smtClean="0"/>
          </a:p>
          <a:p>
            <a:endParaRPr lang="nb-NO" dirty="0"/>
          </a:p>
        </p:txBody>
      </p:sp>
      <p:pic>
        <p:nvPicPr>
          <p:cNvPr id="11" name="Bilde 11" descr="eng_logo_ny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706" y="6281438"/>
            <a:ext cx="2532039" cy="555000"/>
          </a:xfrm>
          <a:prstGeom prst="rect">
            <a:avLst/>
          </a:prstGeom>
        </p:spPr>
      </p:pic>
      <p:sp>
        <p:nvSpPr>
          <p:cNvPr id="12" name="AutoShape 2" descr="Bilderesultat for kjærlighet compu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3" name="AutoShape 4" descr="Bilderesultat for kjærlighet compu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49"/>
            <a:ext cx="1695687" cy="9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9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173</Words>
  <Application>Microsoft Office PowerPoint</Application>
  <PresentationFormat>Skjermfremvisning (4:3)</PresentationFormat>
  <Paragraphs>25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2" baseType="lpstr">
      <vt:lpstr>Office Theme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Letizia Jaccheri</dc:creator>
  <cp:lastModifiedBy>letizia</cp:lastModifiedBy>
  <cp:revision>13</cp:revision>
  <dcterms:created xsi:type="dcterms:W3CDTF">2015-09-15T08:53:45Z</dcterms:created>
  <dcterms:modified xsi:type="dcterms:W3CDTF">2015-09-20T12:14:30Z</dcterms:modified>
</cp:coreProperties>
</file>